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  <p:sldMasterId id="2147483667" r:id="rId5"/>
  </p:sldMasterIdLst>
  <p:notesMasterIdLst>
    <p:notesMasterId r:id="rId21"/>
  </p:notesMasterIdLst>
  <p:handoutMasterIdLst>
    <p:handoutMasterId r:id="rId22"/>
  </p:handoutMasterIdLst>
  <p:sldIdLst>
    <p:sldId id="256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12192000" cy="6858000"/>
  <p:notesSz cx="6858000" cy="9144000"/>
  <p:defaultTextStyle>
    <a:defPPr rtl="0">
      <a:defRPr lang="ko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E25E649-3F16-4E02-A733-19D2CDBF48F0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91" autoAdjust="0"/>
  </p:normalViewPr>
  <p:slideViewPr>
    <p:cSldViewPr snapToGrid="0">
      <p:cViewPr varScale="1">
        <p:scale>
          <a:sx n="113" d="100"/>
          <a:sy n="113" d="100"/>
        </p:scale>
        <p:origin x="45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ko-KR" altLang="en-ZA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DC34F0B-3329-4459-8435-812010CE1851}" type="datetime4"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2025년 1월 20일</a:t>
            </a:fld>
            <a:endParaRPr lang="ko-KR" altLang="en-ZA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ko-KR" altLang="en-ZA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en-ZA" altLang="ko-KR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‹#›</a:t>
            </a:fld>
            <a:endParaRPr lang="ko-KR" altLang="en-ZA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FAC1A092-B106-4916-AA31-758C6EB48E2A}" type="datetime4">
              <a:rPr lang="ko-KR" altLang="en-US" smtClean="0"/>
              <a:pPr/>
              <a:t>2025년 1월 20일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ko-KR" altLang="en-ZA" noProof="0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ko-KR" altLang="en-US" noProof="0" dirty="0"/>
              <a:t>마스터 텍스트 스타일 편집</a:t>
            </a:r>
          </a:p>
          <a:p>
            <a:pPr lvl="1" rtl="0"/>
            <a:r>
              <a:rPr lang="ko-KR" altLang="en-US" noProof="0" dirty="0"/>
              <a:t>둘째 수준</a:t>
            </a:r>
          </a:p>
          <a:p>
            <a:pPr lvl="2" rtl="0"/>
            <a:r>
              <a:rPr lang="ko-KR" altLang="en-US" noProof="0" dirty="0"/>
              <a:t>셋째 수준</a:t>
            </a:r>
          </a:p>
          <a:p>
            <a:pPr lvl="3" rtl="0"/>
            <a:r>
              <a:rPr lang="ko-KR" altLang="en-US" noProof="0" dirty="0"/>
              <a:t>넷째 수준</a:t>
            </a:r>
          </a:p>
          <a:p>
            <a:pPr lvl="4" rtl="0"/>
            <a:r>
              <a:rPr lang="ko-KR" altLang="en-US" noProof="0" dirty="0"/>
              <a:t>다섯째 수준</a:t>
            </a:r>
            <a:endParaRPr lang="ko-KR" altLang="en-ZA" noProof="0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8530193B-564F-4854-8A52-728F3FB19C85}" type="slidenum">
              <a:rPr lang="en-ZA" altLang="ko-KR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A51D67-0C14-4576-BCC5-A508196B7BB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A51D67-0C14-4576-BCC5-A508196B7BB5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2592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A51D67-0C14-4576-BCC5-A508196B7BB5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259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A51D67-0C14-4576-BCC5-A508196B7BB5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2592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A51D67-0C14-4576-BCC5-A508196B7BB5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2592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A51D67-0C14-4576-BCC5-A508196B7BB5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2950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A51D67-0C14-4576-BCC5-A508196B7BB5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259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A51D67-0C14-4576-BCC5-A508196B7BB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A51D67-0C14-4576-BCC5-A508196B7BB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A51D67-0C14-4576-BCC5-A508196B7BB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A51D67-0C14-4576-BCC5-A508196B7BB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A51D67-0C14-4576-BCC5-A508196B7BB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A51D67-0C14-4576-BCC5-A508196B7BB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A51D67-0C14-4576-BCC5-A508196B7BB5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722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A51D67-0C14-4576-BCC5-A508196B7BB5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259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ko-KR" altLang="en-US" noProof="0" dirty="0"/>
              <a:t>클릭하여 페이지 제목 편집</a:t>
            </a:r>
          </a:p>
        </p:txBody>
      </p:sp>
      <p:sp>
        <p:nvSpPr>
          <p:cNvPr id="5" name="부제목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ko-KR" altLang="en-US" noProof="0" dirty="0"/>
              <a:t>부제목</a:t>
            </a:r>
            <a:endParaRPr lang="ko-KR" altLang="en-ZA" noProof="0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A47F3D0-41FC-4430-9F9E-1F78A18D65F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ZA" altLang="ko-KR" noProof="0" smtClean="0"/>
              <a:pPr/>
              <a:t>‹#›</a:t>
            </a:fld>
            <a:endParaRPr lang="ko-KR" altLang="en-US" noProof="0" dirty="0"/>
          </a:p>
        </p:txBody>
      </p:sp>
      <p:sp>
        <p:nvSpPr>
          <p:cNvPr id="7" name="바닥글 개체 틀 6">
            <a:extLst>
              <a:ext uri="{FF2B5EF4-FFF2-40B4-BE49-F238E27FC236}">
                <a16:creationId xmlns:a16="http://schemas.microsoft.com/office/drawing/2014/main" id="{2ED798F6-1F12-46CE-9AFD-CC66555A191D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 rtlCol="0"/>
          <a:lstStyle/>
          <a:p>
            <a:pPr rtl="0"/>
            <a:r>
              <a:rPr lang="ko-KR" altLang="en-US" noProof="0" dirty="0"/>
              <a:t>바닥글 추가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감사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id="{DD31C544-1372-4B34-8149-B6058B8CC577}"/>
              </a:ext>
            </a:extLst>
          </p:cNvPr>
          <p:cNvSpPr/>
          <p:nvPr userDrawn="1"/>
        </p:nvSpPr>
        <p:spPr>
          <a:xfrm>
            <a:off x="11793520" y="0"/>
            <a:ext cx="3527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7B2598CA-3443-4098-80E7-1F16DC9A13CC}"/>
              </a:ext>
            </a:extLst>
          </p:cNvPr>
          <p:cNvSpPr/>
          <p:nvPr userDrawn="1"/>
        </p:nvSpPr>
        <p:spPr>
          <a:xfrm rot="5400000">
            <a:off x="8740140" y="3406142"/>
            <a:ext cx="6857999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/>
          </a:p>
        </p:txBody>
      </p:sp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BE421EAA-68E8-4AED-BA2F-01A6AC66859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0655455" cy="68580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1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0" rtlCol="0" anchor="t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ko-KR" altLang="en-US" noProof="0" dirty="0"/>
              <a:t>사진 삽입 또는 끌어서 놓기</a:t>
            </a:r>
            <a:endParaRPr lang="ko-KR" altLang="en-ZA" noProof="0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25293" y="2834640"/>
            <a:ext cx="4459766" cy="2720356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000"/>
              </a:lnSpc>
              <a:defRPr sz="46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ko-KR" altLang="en-US" noProof="0" dirty="0"/>
              <a:t>감사합니다</a:t>
            </a:r>
            <a:r>
              <a:rPr lang="en-US" altLang="ko-KR" noProof="0" dirty="0"/>
              <a:t>!</a:t>
            </a:r>
            <a:endParaRPr lang="ko-KR" altLang="en-ZA" noProof="0" dirty="0"/>
          </a:p>
        </p:txBody>
      </p:sp>
      <p:sp>
        <p:nvSpPr>
          <p:cNvPr id="7" name="텍스트 개체 틀 5">
            <a:extLst>
              <a:ext uri="{FF2B5EF4-FFF2-40B4-BE49-F238E27FC236}">
                <a16:creationId xmlns:a16="http://schemas.microsoft.com/office/drawing/2014/main" id="{D907C852-B0E0-4C2E-88CE-B543605961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4849" y="3859066"/>
            <a:ext cx="3521514" cy="288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ko-KR" altLang="en-US" noProof="0" dirty="0"/>
              <a:t>전체 이름</a:t>
            </a:r>
            <a:endParaRPr lang="ko-KR" altLang="en-ZA" noProof="0" dirty="0"/>
          </a:p>
        </p:txBody>
      </p:sp>
      <p:sp>
        <p:nvSpPr>
          <p:cNvPr id="8" name="텍스트 개체 틀 6">
            <a:extLst>
              <a:ext uri="{FF2B5EF4-FFF2-40B4-BE49-F238E27FC236}">
                <a16:creationId xmlns:a16="http://schemas.microsoft.com/office/drawing/2014/main" id="{D84C0BEF-F601-4B10-8AEE-4859FE996B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34849" y="4220189"/>
            <a:ext cx="3521514" cy="288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ko-KR" altLang="en-US" noProof="0" dirty="0"/>
              <a:t>전화 번호</a:t>
            </a:r>
            <a:endParaRPr lang="ko-KR" altLang="en-ZA" noProof="0" dirty="0"/>
          </a:p>
        </p:txBody>
      </p:sp>
      <p:sp>
        <p:nvSpPr>
          <p:cNvPr id="9" name="텍스트 개체 틀 7">
            <a:extLst>
              <a:ext uri="{FF2B5EF4-FFF2-40B4-BE49-F238E27FC236}">
                <a16:creationId xmlns:a16="http://schemas.microsoft.com/office/drawing/2014/main" id="{83A6EF9B-EF2F-4949-9CC4-C16BF8DC85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34849" y="4581312"/>
            <a:ext cx="3521514" cy="288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ko-KR" altLang="en-US" noProof="0" dirty="0"/>
              <a:t>전자 메일 또는 소셜 미디어 핸들</a:t>
            </a:r>
            <a:endParaRPr lang="ko-KR" altLang="en-ZA" noProof="0" dirty="0"/>
          </a:p>
        </p:txBody>
      </p:sp>
      <p:sp>
        <p:nvSpPr>
          <p:cNvPr id="10" name="텍스트 개체 틀 8">
            <a:extLst>
              <a:ext uri="{FF2B5EF4-FFF2-40B4-BE49-F238E27FC236}">
                <a16:creationId xmlns:a16="http://schemas.microsoft.com/office/drawing/2014/main" id="{BE8CA170-9CA9-448E-B07A-E01AB84F7FD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4849" y="4942435"/>
            <a:ext cx="3521514" cy="288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ko-KR" altLang="en-US" noProof="0" dirty="0"/>
              <a:t>회사 웹 사이트</a:t>
            </a:r>
            <a:endParaRPr lang="ko-KR" altLang="en-ZA" noProof="0" dirty="0"/>
          </a:p>
        </p:txBody>
      </p:sp>
    </p:spTree>
    <p:extLst>
      <p:ext uri="{BB962C8B-B14F-4D97-AF65-F5344CB8AC3E}">
        <p14:creationId xmlns:p14="http://schemas.microsoft.com/office/powerpoint/2010/main" val="1632891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ko-KR" altLang="en-US" noProof="0" dirty="0"/>
              <a:t>클릭하여 페이지 제목 편집</a:t>
            </a:r>
          </a:p>
        </p:txBody>
      </p:sp>
      <p:sp>
        <p:nvSpPr>
          <p:cNvPr id="7" name="부제목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ko-KR" altLang="en-US" noProof="0" dirty="0"/>
              <a:t>부제목</a:t>
            </a:r>
            <a:endParaRPr lang="ko-KR" altLang="en-ZA" noProof="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ko-KR" altLang="en-US" noProof="0"/>
              <a:t>마스터 텍스트 스타일 편집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  <a:endParaRPr lang="ko-KR" altLang="en-ZA" noProof="0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ko-KR" altLang="en-US" noProof="0" dirty="0"/>
              <a:t>바닥글 추가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ZA" altLang="ko-KR" noProof="0" smtClean="0"/>
              <a:pPr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ko-KR" altLang="en-US" noProof="0" dirty="0"/>
              <a:t>클릭하여 페이지 제목 편집</a:t>
            </a:r>
          </a:p>
        </p:txBody>
      </p:sp>
      <p:sp>
        <p:nvSpPr>
          <p:cNvPr id="7" name="부제목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ko-KR" altLang="en-US" noProof="0" dirty="0"/>
              <a:t>부제목</a:t>
            </a:r>
            <a:endParaRPr lang="ko-KR" altLang="en-ZA" noProof="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ko-KR" altLang="en-US" noProof="0"/>
              <a:t>마스터 텍스트 스타일 편집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  <a:endParaRPr lang="ko-KR" altLang="en-ZA" noProof="0" dirty="0"/>
          </a:p>
        </p:txBody>
      </p:sp>
      <p:sp>
        <p:nvSpPr>
          <p:cNvPr id="6" name="텍스트 개체 틀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ko-KR" altLang="en-US" noProof="0"/>
              <a:t>마스터 텍스트 스타일 편집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  <a:endParaRPr lang="ko-KR" altLang="en-ZA" noProof="0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ko-KR" altLang="en-US" noProof="0" dirty="0"/>
              <a:t>바닥글 추가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ZA" altLang="ko-KR" noProof="0" smtClean="0"/>
              <a:pPr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ko-KR" altLang="en-US" noProof="0" dirty="0"/>
              <a:t>클릭하여 페이지 제목 편집</a:t>
            </a:r>
          </a:p>
        </p:txBody>
      </p:sp>
      <p:sp>
        <p:nvSpPr>
          <p:cNvPr id="9" name="부제목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ko-KR" altLang="en-US" noProof="0" dirty="0"/>
              <a:t>부제목</a:t>
            </a:r>
            <a:endParaRPr lang="ko-KR" altLang="en-ZA" noProof="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ko-KR" altLang="en-US" noProof="0"/>
              <a:t>마스터 텍스트 스타일 편집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  <a:endParaRPr lang="ko-KR" altLang="en-ZA" noProof="0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ko-KR" altLang="en-US" noProof="0"/>
              <a:t>마스터 텍스트 스타일 편집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  <a:endParaRPr lang="ko-KR" altLang="en-ZA" noProof="0" dirty="0"/>
          </a:p>
        </p:txBody>
      </p:sp>
      <p:sp>
        <p:nvSpPr>
          <p:cNvPr id="11" name="텍스트 개체 틀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ko-KR" altLang="en-US" noProof="0"/>
              <a:t>마스터 텍스트 스타일 편집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  <a:endParaRPr lang="ko-KR" altLang="en-ZA" noProof="0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ko-KR" altLang="en-US" noProof="0" dirty="0"/>
              <a:t>바닥글 추가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ZA" altLang="ko-KR" noProof="0" smtClean="0"/>
              <a:pPr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ko-KR" altLang="en-US" noProof="0" dirty="0"/>
              <a:t>클릭하여 페이지 제목 편집</a:t>
            </a:r>
          </a:p>
        </p:txBody>
      </p:sp>
      <p:sp>
        <p:nvSpPr>
          <p:cNvPr id="10" name="부제목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ko-KR" altLang="en-US" noProof="0" dirty="0"/>
              <a:t>부제목</a:t>
            </a:r>
            <a:endParaRPr lang="ko-KR" altLang="en-ZA" noProof="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ko-KR" altLang="en-US" noProof="0"/>
              <a:t>마스터 텍스트 스타일 편집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  <a:endParaRPr lang="ko-KR" altLang="en-ZA" noProof="0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ko-KR" altLang="en-US" noProof="0"/>
              <a:t>마스터 텍스트 스타일 편집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  <a:endParaRPr lang="ko-KR" altLang="en-ZA" noProof="0" dirty="0"/>
          </a:p>
        </p:txBody>
      </p:sp>
      <p:sp>
        <p:nvSpPr>
          <p:cNvPr id="13" name="텍스트 개체 틀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ko-KR" altLang="en-US" noProof="0"/>
              <a:t>마스터 텍스트 스타일 편집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  <a:endParaRPr lang="ko-KR" altLang="en-ZA" noProof="0" dirty="0"/>
          </a:p>
        </p:txBody>
      </p:sp>
      <p:sp>
        <p:nvSpPr>
          <p:cNvPr id="15" name="텍스트 개체 틀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ko-KR" altLang="en-US" noProof="0"/>
              <a:t>마스터 텍스트 스타일 편집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  <a:endParaRPr lang="ko-KR" altLang="en-ZA" noProof="0" dirty="0"/>
          </a:p>
        </p:txBody>
      </p:sp>
      <p:sp>
        <p:nvSpPr>
          <p:cNvPr id="17" name="텍스트 개체 틀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ko-KR" altLang="en-US" noProof="0"/>
              <a:t>마스터 텍스트 스타일 편집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  <a:endParaRPr lang="ko-KR" altLang="en-ZA" noProof="0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ko-KR" altLang="en-US" noProof="0" dirty="0"/>
              <a:t>바닥글 추가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ZA" altLang="ko-KR" noProof="0" smtClean="0"/>
              <a:pPr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비어 있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ko-KR" altLang="en-US" noProof="0" dirty="0"/>
              <a:t>바닥글 추가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727656" y="6277243"/>
            <a:ext cx="464344" cy="400188"/>
          </a:xfrm>
        </p:spPr>
        <p:txBody>
          <a:bodyPr rtlCol="0"/>
          <a:lstStyle/>
          <a:p>
            <a:pPr rtl="0"/>
            <a:fld id="{19B51A1E-902D-48AF-9020-955120F399B6}" type="slidenum">
              <a:rPr lang="en-ZA" altLang="ko-KR" noProof="0" smtClean="0"/>
              <a:pPr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5743708" y="6601174"/>
            <a:ext cx="70458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BA1376A-1BCE-4C3B-85BD-05D751D6B156}" type="slidenum">
              <a:rPr lang="en-US" altLang="ko-KR" sz="700" b="1" spc="-30" smtClean="0">
                <a:solidFill>
                  <a:srgbClr val="80808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pPr algn="ctr"/>
              <a:t>‹#›</a:t>
            </a:fld>
            <a:r>
              <a:rPr lang="en-US" altLang="ko-KR" sz="700" b="1" spc="-30" dirty="0">
                <a:solidFill>
                  <a:srgbClr val="808080"/>
                </a:solidFill>
                <a:latin typeface="나눔고딕" pitchFamily="50" charset="-127"/>
                <a:ea typeface="나눔고딕" pitchFamily="50" charset="-127"/>
              </a:rPr>
              <a:t> </a:t>
            </a:r>
          </a:p>
        </p:txBody>
      </p:sp>
      <p:pic>
        <p:nvPicPr>
          <p:cNvPr id="18" name="그림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880" y="6564836"/>
            <a:ext cx="1359689" cy="224350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2" y="6559289"/>
            <a:ext cx="1240752" cy="28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001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0482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그림 개체 틀 20">
            <a:extLst>
              <a:ext uri="{FF2B5EF4-FFF2-40B4-BE49-F238E27FC236}">
                <a16:creationId xmlns:a16="http://schemas.microsoft.com/office/drawing/2014/main" id="{9A70B137-2503-4803-9F56-620A586FA49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0655455" cy="68580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1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0" rtlCol="0" anchor="t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ko-KR" altLang="en-US" noProof="0" dirty="0"/>
              <a:t>사진 삽입 또는 끌어서 놓기</a:t>
            </a: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8293" y="3271757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600"/>
              </a:lnSpc>
              <a:defRPr sz="46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ko-KR" altLang="en-US" noProof="0" dirty="0"/>
              <a:t>클릭하여 프레젠테이션 제목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0300" y="5250494"/>
            <a:ext cx="4000500" cy="997905"/>
          </a:xfrm>
          <a:noFill/>
        </p:spPr>
        <p:txBody>
          <a:bodyPr lIns="0" tIns="0" rIns="0" bIns="0" rtlCol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ko-KR" altLang="en-US" noProof="0"/>
              <a:t>클릭하여 마스터 부제목 스타일 편집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분선 슬라이드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7CE129D0-CB7B-444C-AF89-B1CB663E36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418374"/>
            <a:ext cx="8687356" cy="6439627"/>
          </a:xfrm>
          <a:custGeom>
            <a:avLst/>
            <a:gdLst>
              <a:gd name="connsiteX0" fmla="*/ 0 w 8687356"/>
              <a:gd name="connsiteY0" fmla="*/ 5592682 h 6439627"/>
              <a:gd name="connsiteX1" fmla="*/ 186296 w 8687356"/>
              <a:gd name="connsiteY1" fmla="*/ 5593149 h 6439627"/>
              <a:gd name="connsiteX2" fmla="*/ 1348900 w 8687356"/>
              <a:gd name="connsiteY2" fmla="*/ 5596063 h 6439627"/>
              <a:gd name="connsiteX3" fmla="*/ 1800991 w 8687356"/>
              <a:gd name="connsiteY3" fmla="*/ 5851702 h 6439627"/>
              <a:gd name="connsiteX4" fmla="*/ 2106366 w 8687356"/>
              <a:gd name="connsiteY4" fmla="*/ 6380627 h 6439627"/>
              <a:gd name="connsiteX5" fmla="*/ 2140430 w 8687356"/>
              <a:gd name="connsiteY5" fmla="*/ 6439627 h 6439627"/>
              <a:gd name="connsiteX6" fmla="*/ 0 w 8687356"/>
              <a:gd name="connsiteY6" fmla="*/ 6439627 h 6439627"/>
              <a:gd name="connsiteX7" fmla="*/ 693821 w 8687356"/>
              <a:gd name="connsiteY7" fmla="*/ 3646328 h 6439627"/>
              <a:gd name="connsiteX8" fmla="*/ 1586357 w 8687356"/>
              <a:gd name="connsiteY8" fmla="*/ 3648566 h 6439627"/>
              <a:gd name="connsiteX9" fmla="*/ 1724950 w 8687356"/>
              <a:gd name="connsiteY9" fmla="*/ 3726935 h 6439627"/>
              <a:gd name="connsiteX10" fmla="*/ 2172189 w 8687356"/>
              <a:gd name="connsiteY10" fmla="*/ 4501577 h 6439627"/>
              <a:gd name="connsiteX11" fmla="*/ 2171729 w 8687356"/>
              <a:gd name="connsiteY11" fmla="*/ 4662459 h 6439627"/>
              <a:gd name="connsiteX12" fmla="*/ 1726432 w 8687356"/>
              <a:gd name="connsiteY12" fmla="*/ 5434863 h 6439627"/>
              <a:gd name="connsiteX13" fmla="*/ 1589746 w 8687356"/>
              <a:gd name="connsiteY13" fmla="*/ 5513779 h 6439627"/>
              <a:gd name="connsiteX14" fmla="*/ 698177 w 8687356"/>
              <a:gd name="connsiteY14" fmla="*/ 5513215 h 6439627"/>
              <a:gd name="connsiteX15" fmla="*/ 558617 w 8687356"/>
              <a:gd name="connsiteY15" fmla="*/ 5433172 h 6439627"/>
              <a:gd name="connsiteX16" fmla="*/ 111378 w 8687356"/>
              <a:gd name="connsiteY16" fmla="*/ 4658531 h 6439627"/>
              <a:gd name="connsiteX17" fmla="*/ 112805 w 8687356"/>
              <a:gd name="connsiteY17" fmla="*/ 4499321 h 6439627"/>
              <a:gd name="connsiteX18" fmla="*/ 557135 w 8687356"/>
              <a:gd name="connsiteY18" fmla="*/ 3725244 h 6439627"/>
              <a:gd name="connsiteX19" fmla="*/ 693821 w 8687356"/>
              <a:gd name="connsiteY19" fmla="*/ 3646328 h 6439627"/>
              <a:gd name="connsiteX20" fmla="*/ 1975378 w 8687356"/>
              <a:gd name="connsiteY20" fmla="*/ 3263784 h 6439627"/>
              <a:gd name="connsiteX21" fmla="*/ 2292917 w 8687356"/>
              <a:gd name="connsiteY21" fmla="*/ 3264581 h 6439627"/>
              <a:gd name="connsiteX22" fmla="*/ 2342225 w 8687356"/>
              <a:gd name="connsiteY22" fmla="*/ 3292462 h 6439627"/>
              <a:gd name="connsiteX23" fmla="*/ 2501341 w 8687356"/>
              <a:gd name="connsiteY23" fmla="*/ 3568059 h 6439627"/>
              <a:gd name="connsiteX24" fmla="*/ 2501177 w 8687356"/>
              <a:gd name="connsiteY24" fmla="*/ 3625297 h 6439627"/>
              <a:gd name="connsiteX25" fmla="*/ 2342753 w 8687356"/>
              <a:gd name="connsiteY25" fmla="*/ 3900096 h 6439627"/>
              <a:gd name="connsiteX26" fmla="*/ 2294123 w 8687356"/>
              <a:gd name="connsiteY26" fmla="*/ 3928173 h 6439627"/>
              <a:gd name="connsiteX27" fmla="*/ 1976927 w 8687356"/>
              <a:gd name="connsiteY27" fmla="*/ 3927972 h 6439627"/>
              <a:gd name="connsiteX28" fmla="*/ 1927275 w 8687356"/>
              <a:gd name="connsiteY28" fmla="*/ 3899495 h 6439627"/>
              <a:gd name="connsiteX29" fmla="*/ 1768160 w 8687356"/>
              <a:gd name="connsiteY29" fmla="*/ 3623899 h 6439627"/>
              <a:gd name="connsiteX30" fmla="*/ 1768668 w 8687356"/>
              <a:gd name="connsiteY30" fmla="*/ 3567256 h 6439627"/>
              <a:gd name="connsiteX31" fmla="*/ 1926748 w 8687356"/>
              <a:gd name="connsiteY31" fmla="*/ 3291861 h 6439627"/>
              <a:gd name="connsiteX32" fmla="*/ 1975378 w 8687356"/>
              <a:gd name="connsiteY32" fmla="*/ 3263784 h 6439627"/>
              <a:gd name="connsiteX33" fmla="*/ 2130702 w 8687356"/>
              <a:gd name="connsiteY33" fmla="*/ 2828022 h 6439627"/>
              <a:gd name="connsiteX34" fmla="*/ 2298374 w 8687356"/>
              <a:gd name="connsiteY34" fmla="*/ 2828442 h 6439627"/>
              <a:gd name="connsiteX35" fmla="*/ 2324410 w 8687356"/>
              <a:gd name="connsiteY35" fmla="*/ 2843165 h 6439627"/>
              <a:gd name="connsiteX36" fmla="*/ 2408429 w 8687356"/>
              <a:gd name="connsiteY36" fmla="*/ 2988689 h 6439627"/>
              <a:gd name="connsiteX37" fmla="*/ 2408342 w 8687356"/>
              <a:gd name="connsiteY37" fmla="*/ 3018913 h 6439627"/>
              <a:gd name="connsiteX38" fmla="*/ 2324689 w 8687356"/>
              <a:gd name="connsiteY38" fmla="*/ 3164017 h 6439627"/>
              <a:gd name="connsiteX39" fmla="*/ 2299011 w 8687356"/>
              <a:gd name="connsiteY39" fmla="*/ 3178842 h 6439627"/>
              <a:gd name="connsiteX40" fmla="*/ 2131520 w 8687356"/>
              <a:gd name="connsiteY40" fmla="*/ 3178736 h 6439627"/>
              <a:gd name="connsiteX41" fmla="*/ 2105302 w 8687356"/>
              <a:gd name="connsiteY41" fmla="*/ 3163699 h 6439627"/>
              <a:gd name="connsiteX42" fmla="*/ 2021284 w 8687356"/>
              <a:gd name="connsiteY42" fmla="*/ 3018175 h 6439627"/>
              <a:gd name="connsiteX43" fmla="*/ 2021552 w 8687356"/>
              <a:gd name="connsiteY43" fmla="*/ 2988265 h 6439627"/>
              <a:gd name="connsiteX44" fmla="*/ 2105024 w 8687356"/>
              <a:gd name="connsiteY44" fmla="*/ 2842847 h 6439627"/>
              <a:gd name="connsiteX45" fmla="*/ 2130702 w 8687356"/>
              <a:gd name="connsiteY45" fmla="*/ 2828022 h 6439627"/>
              <a:gd name="connsiteX46" fmla="*/ 3794942 w 8687356"/>
              <a:gd name="connsiteY46" fmla="*/ 2543905 h 6439627"/>
              <a:gd name="connsiteX47" fmla="*/ 6706383 w 8687356"/>
              <a:gd name="connsiteY47" fmla="*/ 2551204 h 6439627"/>
              <a:gd name="connsiteX48" fmla="*/ 7158474 w 8687356"/>
              <a:gd name="connsiteY48" fmla="*/ 2806842 h 6439627"/>
              <a:gd name="connsiteX49" fmla="*/ 8617364 w 8687356"/>
              <a:gd name="connsiteY49" fmla="*/ 5333715 h 6439627"/>
              <a:gd name="connsiteX50" fmla="*/ 8615859 w 8687356"/>
              <a:gd name="connsiteY50" fmla="*/ 5858514 h 6439627"/>
              <a:gd name="connsiteX51" fmla="*/ 8311811 w 8687356"/>
              <a:gd name="connsiteY51" fmla="*/ 6385912 h 6439627"/>
              <a:gd name="connsiteX52" fmla="*/ 8280844 w 8687356"/>
              <a:gd name="connsiteY52" fmla="*/ 6439627 h 6439627"/>
              <a:gd name="connsiteX53" fmla="*/ 2237916 w 8687356"/>
              <a:gd name="connsiteY53" fmla="*/ 6439627 h 6439627"/>
              <a:gd name="connsiteX54" fmla="*/ 2151815 w 8687356"/>
              <a:gd name="connsiteY54" fmla="*/ 6290497 h 6439627"/>
              <a:gd name="connsiteX55" fmla="*/ 1895013 w 8687356"/>
              <a:gd name="connsiteY55" fmla="*/ 5845703 h 6439627"/>
              <a:gd name="connsiteX56" fmla="*/ 1899669 w 8687356"/>
              <a:gd name="connsiteY56" fmla="*/ 5326361 h 6439627"/>
              <a:gd name="connsiteX57" fmla="*/ 3349069 w 8687356"/>
              <a:gd name="connsiteY57" fmla="*/ 2801330 h 6439627"/>
              <a:gd name="connsiteX58" fmla="*/ 3794942 w 8687356"/>
              <a:gd name="connsiteY58" fmla="*/ 2543905 h 6439627"/>
              <a:gd name="connsiteX59" fmla="*/ 634940 w 8687356"/>
              <a:gd name="connsiteY59" fmla="*/ 2395105 h 6439627"/>
              <a:gd name="connsiteX60" fmla="*/ 1188015 w 8687356"/>
              <a:gd name="connsiteY60" fmla="*/ 2396492 h 6439627"/>
              <a:gd name="connsiteX61" fmla="*/ 1273897 w 8687356"/>
              <a:gd name="connsiteY61" fmla="*/ 2445054 h 6439627"/>
              <a:gd name="connsiteX62" fmla="*/ 1551037 w 8687356"/>
              <a:gd name="connsiteY62" fmla="*/ 2925075 h 6439627"/>
              <a:gd name="connsiteX63" fmla="*/ 1550752 w 8687356"/>
              <a:gd name="connsiteY63" fmla="*/ 3024769 h 6439627"/>
              <a:gd name="connsiteX64" fmla="*/ 1274816 w 8687356"/>
              <a:gd name="connsiteY64" fmla="*/ 3503403 h 6439627"/>
              <a:gd name="connsiteX65" fmla="*/ 1190116 w 8687356"/>
              <a:gd name="connsiteY65" fmla="*/ 3552304 h 6439627"/>
              <a:gd name="connsiteX66" fmla="*/ 637639 w 8687356"/>
              <a:gd name="connsiteY66" fmla="*/ 3551955 h 6439627"/>
              <a:gd name="connsiteX67" fmla="*/ 551158 w 8687356"/>
              <a:gd name="connsiteY67" fmla="*/ 3502355 h 6439627"/>
              <a:gd name="connsiteX68" fmla="*/ 274018 w 8687356"/>
              <a:gd name="connsiteY68" fmla="*/ 3022335 h 6439627"/>
              <a:gd name="connsiteX69" fmla="*/ 274903 w 8687356"/>
              <a:gd name="connsiteY69" fmla="*/ 2923678 h 6439627"/>
              <a:gd name="connsiteX70" fmla="*/ 550240 w 8687356"/>
              <a:gd name="connsiteY70" fmla="*/ 2444007 h 6439627"/>
              <a:gd name="connsiteX71" fmla="*/ 634940 w 8687356"/>
              <a:gd name="connsiteY71" fmla="*/ 2395105 h 6439627"/>
              <a:gd name="connsiteX72" fmla="*/ 2521339 w 8687356"/>
              <a:gd name="connsiteY72" fmla="*/ 1975621 h 6439627"/>
              <a:gd name="connsiteX73" fmla="*/ 2985874 w 8687356"/>
              <a:gd name="connsiteY73" fmla="*/ 1976785 h 6439627"/>
              <a:gd name="connsiteX74" fmla="*/ 3058007 w 8687356"/>
              <a:gd name="connsiteY74" fmla="*/ 2017574 h 6439627"/>
              <a:gd name="connsiteX75" fmla="*/ 3290779 w 8687356"/>
              <a:gd name="connsiteY75" fmla="*/ 2420748 h 6439627"/>
              <a:gd name="connsiteX76" fmla="*/ 3290540 w 8687356"/>
              <a:gd name="connsiteY76" fmla="*/ 2504482 h 6439627"/>
              <a:gd name="connsiteX77" fmla="*/ 3058778 w 8687356"/>
              <a:gd name="connsiteY77" fmla="*/ 2906492 h 6439627"/>
              <a:gd name="connsiteX78" fmla="*/ 2987637 w 8687356"/>
              <a:gd name="connsiteY78" fmla="*/ 2947565 h 6439627"/>
              <a:gd name="connsiteX79" fmla="*/ 2523606 w 8687356"/>
              <a:gd name="connsiteY79" fmla="*/ 2947271 h 6439627"/>
              <a:gd name="connsiteX80" fmla="*/ 2450970 w 8687356"/>
              <a:gd name="connsiteY80" fmla="*/ 2905612 h 6439627"/>
              <a:gd name="connsiteX81" fmla="*/ 2218197 w 8687356"/>
              <a:gd name="connsiteY81" fmla="*/ 2502438 h 6439627"/>
              <a:gd name="connsiteX82" fmla="*/ 2218941 w 8687356"/>
              <a:gd name="connsiteY82" fmla="*/ 2419574 h 6439627"/>
              <a:gd name="connsiteX83" fmla="*/ 2450199 w 8687356"/>
              <a:gd name="connsiteY83" fmla="*/ 2016694 h 6439627"/>
              <a:gd name="connsiteX84" fmla="*/ 2521339 w 8687356"/>
              <a:gd name="connsiteY84" fmla="*/ 1975621 h 6439627"/>
              <a:gd name="connsiteX85" fmla="*/ 3564142 w 8687356"/>
              <a:gd name="connsiteY85" fmla="*/ 34 h 6439627"/>
              <a:gd name="connsiteX86" fmla="*/ 4738405 w 8687356"/>
              <a:gd name="connsiteY86" fmla="*/ 2977 h 6439627"/>
              <a:gd name="connsiteX87" fmla="*/ 4920745 w 8687356"/>
              <a:gd name="connsiteY87" fmla="*/ 106084 h 6439627"/>
              <a:gd name="connsiteX88" fmla="*/ 5509155 w 8687356"/>
              <a:gd name="connsiteY88" fmla="*/ 1125240 h 6439627"/>
              <a:gd name="connsiteX89" fmla="*/ 5508549 w 8687356"/>
              <a:gd name="connsiteY89" fmla="*/ 1336906 h 6439627"/>
              <a:gd name="connsiteX90" fmla="*/ 4922696 w 8687356"/>
              <a:gd name="connsiteY90" fmla="*/ 2353119 h 6439627"/>
              <a:gd name="connsiteX91" fmla="*/ 4742864 w 8687356"/>
              <a:gd name="connsiteY91" fmla="*/ 2456945 h 6439627"/>
              <a:gd name="connsiteX92" fmla="*/ 3569871 w 8687356"/>
              <a:gd name="connsiteY92" fmla="*/ 2456203 h 6439627"/>
              <a:gd name="connsiteX93" fmla="*/ 3386259 w 8687356"/>
              <a:gd name="connsiteY93" fmla="*/ 2350896 h 6439627"/>
              <a:gd name="connsiteX94" fmla="*/ 2797848 w 8687356"/>
              <a:gd name="connsiteY94" fmla="*/ 1331739 h 6439627"/>
              <a:gd name="connsiteX95" fmla="*/ 2799727 w 8687356"/>
              <a:gd name="connsiteY95" fmla="*/ 1122274 h 6439627"/>
              <a:gd name="connsiteX96" fmla="*/ 3384310 w 8687356"/>
              <a:gd name="connsiteY96" fmla="*/ 103860 h 6439627"/>
              <a:gd name="connsiteX97" fmla="*/ 3564142 w 8687356"/>
              <a:gd name="connsiteY97" fmla="*/ 34 h 6439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8687356" h="6439627">
                <a:moveTo>
                  <a:pt x="0" y="5592682"/>
                </a:moveTo>
                <a:lnTo>
                  <a:pt x="186296" y="5593149"/>
                </a:lnTo>
                <a:cubicBezTo>
                  <a:pt x="510155" y="5593961"/>
                  <a:pt x="893987" y="5594923"/>
                  <a:pt x="1348900" y="5596063"/>
                </a:cubicBezTo>
                <a:cubicBezTo>
                  <a:pt x="1534387" y="5590847"/>
                  <a:pt x="1709614" y="5693431"/>
                  <a:pt x="1800991" y="5851702"/>
                </a:cubicBezTo>
                <a:cubicBezTo>
                  <a:pt x="1800991" y="5851702"/>
                  <a:pt x="1800991" y="5851702"/>
                  <a:pt x="2106366" y="6380627"/>
                </a:cubicBezTo>
                <a:lnTo>
                  <a:pt x="2140430" y="6439627"/>
                </a:lnTo>
                <a:lnTo>
                  <a:pt x="0" y="6439627"/>
                </a:lnTo>
                <a:close/>
                <a:moveTo>
                  <a:pt x="693821" y="3646328"/>
                </a:moveTo>
                <a:cubicBezTo>
                  <a:pt x="693821" y="3646328"/>
                  <a:pt x="693821" y="3646328"/>
                  <a:pt x="1586357" y="3648566"/>
                </a:cubicBezTo>
                <a:cubicBezTo>
                  <a:pt x="1643220" y="3646968"/>
                  <a:pt x="1696937" y="3678416"/>
                  <a:pt x="1724950" y="3726935"/>
                </a:cubicBezTo>
                <a:cubicBezTo>
                  <a:pt x="1724950" y="3726935"/>
                  <a:pt x="1724950" y="3726935"/>
                  <a:pt x="2172189" y="4501577"/>
                </a:cubicBezTo>
                <a:cubicBezTo>
                  <a:pt x="2201168" y="4551769"/>
                  <a:pt x="2200578" y="4612341"/>
                  <a:pt x="2171729" y="4662459"/>
                </a:cubicBezTo>
                <a:cubicBezTo>
                  <a:pt x="2171729" y="4662459"/>
                  <a:pt x="2171729" y="4662459"/>
                  <a:pt x="1726432" y="5434863"/>
                </a:cubicBezTo>
                <a:cubicBezTo>
                  <a:pt x="1699249" y="5484020"/>
                  <a:pt x="1645909" y="5514815"/>
                  <a:pt x="1589746" y="5513779"/>
                </a:cubicBezTo>
                <a:cubicBezTo>
                  <a:pt x="1589746" y="5513779"/>
                  <a:pt x="1589746" y="5513779"/>
                  <a:pt x="698177" y="5513215"/>
                </a:cubicBezTo>
                <a:cubicBezTo>
                  <a:pt x="640348" y="5513140"/>
                  <a:pt x="587596" y="5483366"/>
                  <a:pt x="558617" y="5433172"/>
                </a:cubicBezTo>
                <a:cubicBezTo>
                  <a:pt x="558617" y="5433172"/>
                  <a:pt x="558617" y="5433172"/>
                  <a:pt x="111378" y="4658531"/>
                </a:cubicBezTo>
                <a:cubicBezTo>
                  <a:pt x="83365" y="4610012"/>
                  <a:pt x="82990" y="4547767"/>
                  <a:pt x="112805" y="4499321"/>
                </a:cubicBezTo>
                <a:cubicBezTo>
                  <a:pt x="112805" y="4499321"/>
                  <a:pt x="112805" y="4499321"/>
                  <a:pt x="557135" y="3725244"/>
                </a:cubicBezTo>
                <a:cubicBezTo>
                  <a:pt x="584319" y="3676088"/>
                  <a:pt x="637659" y="3645292"/>
                  <a:pt x="693821" y="3646328"/>
                </a:cubicBezTo>
                <a:close/>
                <a:moveTo>
                  <a:pt x="1975378" y="3263784"/>
                </a:moveTo>
                <a:cubicBezTo>
                  <a:pt x="1975378" y="3263784"/>
                  <a:pt x="1975378" y="3263784"/>
                  <a:pt x="2292917" y="3264581"/>
                </a:cubicBezTo>
                <a:cubicBezTo>
                  <a:pt x="2313148" y="3264012"/>
                  <a:pt x="2332259" y="3275200"/>
                  <a:pt x="2342225" y="3292462"/>
                </a:cubicBezTo>
                <a:cubicBezTo>
                  <a:pt x="2342225" y="3292462"/>
                  <a:pt x="2342225" y="3292462"/>
                  <a:pt x="2501341" y="3568059"/>
                </a:cubicBezTo>
                <a:cubicBezTo>
                  <a:pt x="2511651" y="3585916"/>
                  <a:pt x="2511441" y="3607466"/>
                  <a:pt x="2501177" y="3625297"/>
                </a:cubicBezTo>
                <a:cubicBezTo>
                  <a:pt x="2501177" y="3625297"/>
                  <a:pt x="2501177" y="3625297"/>
                  <a:pt x="2342753" y="3900096"/>
                </a:cubicBezTo>
                <a:cubicBezTo>
                  <a:pt x="2333082" y="3917585"/>
                  <a:pt x="2314104" y="3928542"/>
                  <a:pt x="2294123" y="3928173"/>
                </a:cubicBezTo>
                <a:cubicBezTo>
                  <a:pt x="2294123" y="3928173"/>
                  <a:pt x="2294123" y="3928173"/>
                  <a:pt x="1976927" y="3927972"/>
                </a:cubicBezTo>
                <a:cubicBezTo>
                  <a:pt x="1956353" y="3927946"/>
                  <a:pt x="1937585" y="3917353"/>
                  <a:pt x="1927275" y="3899495"/>
                </a:cubicBezTo>
                <a:cubicBezTo>
                  <a:pt x="1927275" y="3899495"/>
                  <a:pt x="1927275" y="3899495"/>
                  <a:pt x="1768160" y="3623899"/>
                </a:cubicBezTo>
                <a:cubicBezTo>
                  <a:pt x="1758193" y="3606636"/>
                  <a:pt x="1758060" y="3584492"/>
                  <a:pt x="1768668" y="3567256"/>
                </a:cubicBezTo>
                <a:cubicBezTo>
                  <a:pt x="1768668" y="3567256"/>
                  <a:pt x="1768668" y="3567256"/>
                  <a:pt x="1926748" y="3291861"/>
                </a:cubicBezTo>
                <a:cubicBezTo>
                  <a:pt x="1936419" y="3274372"/>
                  <a:pt x="1955397" y="3263416"/>
                  <a:pt x="1975378" y="3263784"/>
                </a:cubicBezTo>
                <a:close/>
                <a:moveTo>
                  <a:pt x="2130702" y="2828022"/>
                </a:moveTo>
                <a:cubicBezTo>
                  <a:pt x="2130702" y="2828022"/>
                  <a:pt x="2130702" y="2828022"/>
                  <a:pt x="2298374" y="2828442"/>
                </a:cubicBezTo>
                <a:cubicBezTo>
                  <a:pt x="2309057" y="2828143"/>
                  <a:pt x="2319148" y="2834050"/>
                  <a:pt x="2324410" y="2843165"/>
                </a:cubicBezTo>
                <a:cubicBezTo>
                  <a:pt x="2324410" y="2843165"/>
                  <a:pt x="2324410" y="2843165"/>
                  <a:pt x="2408429" y="2988689"/>
                </a:cubicBezTo>
                <a:cubicBezTo>
                  <a:pt x="2413873" y="2998119"/>
                  <a:pt x="2413762" y="3009498"/>
                  <a:pt x="2408342" y="3018913"/>
                </a:cubicBezTo>
                <a:cubicBezTo>
                  <a:pt x="2408342" y="3018913"/>
                  <a:pt x="2408342" y="3018913"/>
                  <a:pt x="2324689" y="3164017"/>
                </a:cubicBezTo>
                <a:cubicBezTo>
                  <a:pt x="2319583" y="3173251"/>
                  <a:pt x="2309561" y="3179037"/>
                  <a:pt x="2299011" y="3178842"/>
                </a:cubicBezTo>
                <a:cubicBezTo>
                  <a:pt x="2299011" y="3178842"/>
                  <a:pt x="2299011" y="3178842"/>
                  <a:pt x="2131520" y="3178736"/>
                </a:cubicBezTo>
                <a:cubicBezTo>
                  <a:pt x="2120657" y="3178722"/>
                  <a:pt x="2110746" y="3173129"/>
                  <a:pt x="2105302" y="3163699"/>
                </a:cubicBezTo>
                <a:cubicBezTo>
                  <a:pt x="2105302" y="3163699"/>
                  <a:pt x="2105302" y="3163699"/>
                  <a:pt x="2021284" y="3018175"/>
                </a:cubicBezTo>
                <a:cubicBezTo>
                  <a:pt x="2016021" y="3009060"/>
                  <a:pt x="2015951" y="2997367"/>
                  <a:pt x="2021552" y="2988265"/>
                </a:cubicBezTo>
                <a:cubicBezTo>
                  <a:pt x="2021552" y="2988265"/>
                  <a:pt x="2021552" y="2988265"/>
                  <a:pt x="2105024" y="2842847"/>
                </a:cubicBezTo>
                <a:cubicBezTo>
                  <a:pt x="2110131" y="2833613"/>
                  <a:pt x="2120152" y="2827827"/>
                  <a:pt x="2130702" y="2828022"/>
                </a:cubicBezTo>
                <a:close/>
                <a:moveTo>
                  <a:pt x="3794942" y="2543905"/>
                </a:moveTo>
                <a:cubicBezTo>
                  <a:pt x="3794942" y="2543905"/>
                  <a:pt x="3794942" y="2543905"/>
                  <a:pt x="6706383" y="2551204"/>
                </a:cubicBezTo>
                <a:cubicBezTo>
                  <a:pt x="6891871" y="2545988"/>
                  <a:pt x="7067096" y="2648572"/>
                  <a:pt x="7158474" y="2806842"/>
                </a:cubicBezTo>
                <a:cubicBezTo>
                  <a:pt x="7158474" y="2806842"/>
                  <a:pt x="7158474" y="2806842"/>
                  <a:pt x="8617364" y="5333715"/>
                </a:cubicBezTo>
                <a:cubicBezTo>
                  <a:pt x="8711893" y="5497443"/>
                  <a:pt x="8709969" y="5695027"/>
                  <a:pt x="8615859" y="5858514"/>
                </a:cubicBezTo>
                <a:cubicBezTo>
                  <a:pt x="8615859" y="5858514"/>
                  <a:pt x="8615859" y="5858514"/>
                  <a:pt x="8311811" y="6385912"/>
                </a:cubicBezTo>
                <a:lnTo>
                  <a:pt x="8280844" y="6439627"/>
                </a:lnTo>
                <a:lnTo>
                  <a:pt x="2237916" y="6439627"/>
                </a:lnTo>
                <a:lnTo>
                  <a:pt x="2151815" y="6290497"/>
                </a:lnTo>
                <a:cubicBezTo>
                  <a:pt x="2071676" y="6151692"/>
                  <a:pt x="1986194" y="6003633"/>
                  <a:pt x="1895013" y="5845703"/>
                </a:cubicBezTo>
                <a:cubicBezTo>
                  <a:pt x="1803636" y="5687432"/>
                  <a:pt x="1802408" y="5484390"/>
                  <a:pt x="1899669" y="5326361"/>
                </a:cubicBezTo>
                <a:cubicBezTo>
                  <a:pt x="1899669" y="5326361"/>
                  <a:pt x="1899669" y="5326361"/>
                  <a:pt x="3349069" y="2801330"/>
                </a:cubicBezTo>
                <a:cubicBezTo>
                  <a:pt x="3437742" y="2640982"/>
                  <a:pt x="3611741" y="2540524"/>
                  <a:pt x="3794942" y="2543905"/>
                </a:cubicBezTo>
                <a:close/>
                <a:moveTo>
                  <a:pt x="634940" y="2395105"/>
                </a:moveTo>
                <a:cubicBezTo>
                  <a:pt x="634940" y="2395105"/>
                  <a:pt x="634940" y="2395105"/>
                  <a:pt x="1188015" y="2396492"/>
                </a:cubicBezTo>
                <a:cubicBezTo>
                  <a:pt x="1223252" y="2395501"/>
                  <a:pt x="1256539" y="2414988"/>
                  <a:pt x="1273897" y="2445054"/>
                </a:cubicBezTo>
                <a:cubicBezTo>
                  <a:pt x="1273897" y="2445054"/>
                  <a:pt x="1273897" y="2445054"/>
                  <a:pt x="1551037" y="2925075"/>
                </a:cubicBezTo>
                <a:cubicBezTo>
                  <a:pt x="1568994" y="2956177"/>
                  <a:pt x="1568629" y="2993712"/>
                  <a:pt x="1550752" y="3024769"/>
                </a:cubicBezTo>
                <a:cubicBezTo>
                  <a:pt x="1550752" y="3024769"/>
                  <a:pt x="1550752" y="3024769"/>
                  <a:pt x="1274816" y="3503403"/>
                </a:cubicBezTo>
                <a:cubicBezTo>
                  <a:pt x="1257971" y="3533863"/>
                  <a:pt x="1224917" y="3552947"/>
                  <a:pt x="1190116" y="3552304"/>
                </a:cubicBezTo>
                <a:cubicBezTo>
                  <a:pt x="1190116" y="3552304"/>
                  <a:pt x="1190116" y="3552304"/>
                  <a:pt x="637639" y="3551955"/>
                </a:cubicBezTo>
                <a:cubicBezTo>
                  <a:pt x="601804" y="3551909"/>
                  <a:pt x="569115" y="3533458"/>
                  <a:pt x="551158" y="3502355"/>
                </a:cubicBezTo>
                <a:cubicBezTo>
                  <a:pt x="551158" y="3502355"/>
                  <a:pt x="551158" y="3502355"/>
                  <a:pt x="274018" y="3022335"/>
                </a:cubicBezTo>
                <a:cubicBezTo>
                  <a:pt x="256660" y="2992269"/>
                  <a:pt x="256426" y="2953698"/>
                  <a:pt x="274903" y="2923678"/>
                </a:cubicBezTo>
                <a:cubicBezTo>
                  <a:pt x="274903" y="2923678"/>
                  <a:pt x="274903" y="2923678"/>
                  <a:pt x="550240" y="2444007"/>
                </a:cubicBezTo>
                <a:cubicBezTo>
                  <a:pt x="567085" y="2413547"/>
                  <a:pt x="600139" y="2394463"/>
                  <a:pt x="634940" y="2395105"/>
                </a:cubicBezTo>
                <a:close/>
                <a:moveTo>
                  <a:pt x="2521339" y="1975621"/>
                </a:moveTo>
                <a:cubicBezTo>
                  <a:pt x="2521339" y="1975621"/>
                  <a:pt x="2521339" y="1975621"/>
                  <a:pt x="2985874" y="1976785"/>
                </a:cubicBezTo>
                <a:cubicBezTo>
                  <a:pt x="3015469" y="1975952"/>
                  <a:pt x="3043427" y="1992321"/>
                  <a:pt x="3058007" y="2017574"/>
                </a:cubicBezTo>
                <a:cubicBezTo>
                  <a:pt x="3058007" y="2017574"/>
                  <a:pt x="3058007" y="2017574"/>
                  <a:pt x="3290779" y="2420748"/>
                </a:cubicBezTo>
                <a:cubicBezTo>
                  <a:pt x="3305862" y="2446871"/>
                  <a:pt x="3305555" y="2478396"/>
                  <a:pt x="3290540" y="2504482"/>
                </a:cubicBezTo>
                <a:cubicBezTo>
                  <a:pt x="3290540" y="2504482"/>
                  <a:pt x="3290540" y="2504482"/>
                  <a:pt x="3058778" y="2906492"/>
                </a:cubicBezTo>
                <a:cubicBezTo>
                  <a:pt x="3044630" y="2932076"/>
                  <a:pt x="3016868" y="2948104"/>
                  <a:pt x="2987637" y="2947565"/>
                </a:cubicBezTo>
                <a:cubicBezTo>
                  <a:pt x="2987637" y="2947565"/>
                  <a:pt x="2987637" y="2947565"/>
                  <a:pt x="2523606" y="2947271"/>
                </a:cubicBezTo>
                <a:cubicBezTo>
                  <a:pt x="2493508" y="2947232"/>
                  <a:pt x="2466052" y="2931735"/>
                  <a:pt x="2450970" y="2905612"/>
                </a:cubicBezTo>
                <a:cubicBezTo>
                  <a:pt x="2450970" y="2905612"/>
                  <a:pt x="2450970" y="2905612"/>
                  <a:pt x="2218197" y="2502438"/>
                </a:cubicBezTo>
                <a:cubicBezTo>
                  <a:pt x="2203617" y="2477185"/>
                  <a:pt x="2203422" y="2444788"/>
                  <a:pt x="2218941" y="2419574"/>
                </a:cubicBezTo>
                <a:cubicBezTo>
                  <a:pt x="2218941" y="2419574"/>
                  <a:pt x="2218941" y="2419574"/>
                  <a:pt x="2450199" y="2016694"/>
                </a:cubicBezTo>
                <a:cubicBezTo>
                  <a:pt x="2464347" y="1991110"/>
                  <a:pt x="2492109" y="1975081"/>
                  <a:pt x="2521339" y="1975621"/>
                </a:cubicBezTo>
                <a:close/>
                <a:moveTo>
                  <a:pt x="3564142" y="34"/>
                </a:moveTo>
                <a:cubicBezTo>
                  <a:pt x="3564142" y="34"/>
                  <a:pt x="3564142" y="34"/>
                  <a:pt x="4738405" y="2977"/>
                </a:cubicBezTo>
                <a:cubicBezTo>
                  <a:pt x="4813218" y="874"/>
                  <a:pt x="4883890" y="42249"/>
                  <a:pt x="4920745" y="106084"/>
                </a:cubicBezTo>
                <a:cubicBezTo>
                  <a:pt x="4920745" y="106084"/>
                  <a:pt x="4920745" y="106084"/>
                  <a:pt x="5509155" y="1125240"/>
                </a:cubicBezTo>
                <a:cubicBezTo>
                  <a:pt x="5547281" y="1191277"/>
                  <a:pt x="5546507" y="1270967"/>
                  <a:pt x="5508549" y="1336906"/>
                </a:cubicBezTo>
                <a:cubicBezTo>
                  <a:pt x="5508549" y="1336906"/>
                  <a:pt x="5508549" y="1336906"/>
                  <a:pt x="4922696" y="2353119"/>
                </a:cubicBezTo>
                <a:cubicBezTo>
                  <a:pt x="4886932" y="2417792"/>
                  <a:pt x="4816753" y="2458309"/>
                  <a:pt x="4742864" y="2456945"/>
                </a:cubicBezTo>
                <a:cubicBezTo>
                  <a:pt x="4742864" y="2456945"/>
                  <a:pt x="4742864" y="2456945"/>
                  <a:pt x="3569871" y="2456203"/>
                </a:cubicBezTo>
                <a:cubicBezTo>
                  <a:pt x="3493788" y="2456106"/>
                  <a:pt x="3424385" y="2416932"/>
                  <a:pt x="3386259" y="2350896"/>
                </a:cubicBezTo>
                <a:cubicBezTo>
                  <a:pt x="3386259" y="2350896"/>
                  <a:pt x="3386259" y="2350896"/>
                  <a:pt x="2797848" y="1331739"/>
                </a:cubicBezTo>
                <a:cubicBezTo>
                  <a:pt x="2760993" y="1267904"/>
                  <a:pt x="2760499" y="1186012"/>
                  <a:pt x="2799727" y="1122274"/>
                </a:cubicBezTo>
                <a:cubicBezTo>
                  <a:pt x="2799727" y="1122274"/>
                  <a:pt x="2799727" y="1122274"/>
                  <a:pt x="3384310" y="103860"/>
                </a:cubicBezTo>
                <a:cubicBezTo>
                  <a:pt x="3420073" y="39188"/>
                  <a:pt x="3490251" y="-1330"/>
                  <a:pt x="3564142" y="3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ko-KR" altLang="en-US" noProof="0" dirty="0"/>
              <a:t>사진 삽입 또는 끌어서 놓기</a:t>
            </a: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25293" y="2408157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600"/>
              </a:lnSpc>
              <a:defRPr sz="46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ko-KR" altLang="en-US" noProof="0" dirty="0"/>
              <a:t>클릭하여 구분선 슬라이드 제목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07300" y="4386894"/>
            <a:ext cx="4000500" cy="997905"/>
          </a:xfrm>
          <a:noFill/>
        </p:spPr>
        <p:txBody>
          <a:bodyPr lIns="0" tIns="0" rIns="0" bIns="0" rtlCol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ko-KR" altLang="en-US" noProof="0"/>
              <a:t>클릭하여 마스터 부제목 스타일 편집</a:t>
            </a:r>
            <a:endParaRPr lang="ko-KR" altLang="en-US" noProof="0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34B1E83-6080-4D35-A216-8E5C3990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noProof="0" dirty="0"/>
              <a:t>바닥글 추가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DE95353-8EE1-49C9-ADAC-E76BD49D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ZA" altLang="ko-KR" noProof="0" smtClean="0"/>
              <a:pPr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54517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분선 슬라이드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7B7C90C9-77F3-4C3C-97F8-425EF81FB7A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1795125" cy="6858000"/>
          </a:xfrm>
          <a:custGeom>
            <a:avLst/>
            <a:gdLst>
              <a:gd name="connsiteX0" fmla="*/ 4729712 w 11795125"/>
              <a:gd name="connsiteY0" fmla="*/ 4417922 h 6858000"/>
              <a:gd name="connsiteX1" fmla="*/ 7234278 w 11795125"/>
              <a:gd name="connsiteY1" fmla="*/ 4419507 h 6858000"/>
              <a:gd name="connsiteX2" fmla="*/ 7626325 w 11795125"/>
              <a:gd name="connsiteY2" fmla="*/ 4644358 h 6858000"/>
              <a:gd name="connsiteX3" fmla="*/ 8882694 w 11795125"/>
              <a:gd name="connsiteY3" fmla="*/ 6820455 h 6858000"/>
              <a:gd name="connsiteX4" fmla="*/ 8898077 w 11795125"/>
              <a:gd name="connsiteY4" fmla="*/ 6858000 h 6858000"/>
              <a:gd name="connsiteX5" fmla="*/ 3070863 w 11795125"/>
              <a:gd name="connsiteY5" fmla="*/ 6858000 h 6858000"/>
              <a:gd name="connsiteX6" fmla="*/ 3094823 w 11795125"/>
              <a:gd name="connsiteY6" fmla="*/ 6809422 h 6858000"/>
              <a:gd name="connsiteX7" fmla="*/ 4345735 w 11795125"/>
              <a:gd name="connsiteY7" fmla="*/ 4639611 h 6858000"/>
              <a:gd name="connsiteX8" fmla="*/ 4729712 w 11795125"/>
              <a:gd name="connsiteY8" fmla="*/ 4417922 h 6858000"/>
              <a:gd name="connsiteX9" fmla="*/ 2031302 w 11795125"/>
              <a:gd name="connsiteY9" fmla="*/ 2039301 h 6858000"/>
              <a:gd name="connsiteX10" fmla="*/ 2747265 w 11795125"/>
              <a:gd name="connsiteY10" fmla="*/ 2039754 h 6858000"/>
              <a:gd name="connsiteX11" fmla="*/ 2859337 w 11795125"/>
              <a:gd name="connsiteY11" fmla="*/ 2104031 h 6858000"/>
              <a:gd name="connsiteX12" fmla="*/ 3218486 w 11795125"/>
              <a:gd name="connsiteY12" fmla="*/ 2726096 h 6858000"/>
              <a:gd name="connsiteX13" fmla="*/ 3217340 w 11795125"/>
              <a:gd name="connsiteY13" fmla="*/ 2853948 h 6858000"/>
              <a:gd name="connsiteX14" fmla="*/ 2860527 w 11795125"/>
              <a:gd name="connsiteY14" fmla="*/ 3475560 h 6858000"/>
              <a:gd name="connsiteX15" fmla="*/ 2750762 w 11795125"/>
              <a:gd name="connsiteY15" fmla="*/ 3538933 h 6858000"/>
              <a:gd name="connsiteX16" fmla="*/ 2034023 w 11795125"/>
              <a:gd name="connsiteY16" fmla="*/ 3537136 h 6858000"/>
              <a:gd name="connsiteX17" fmla="*/ 1922728 w 11795125"/>
              <a:gd name="connsiteY17" fmla="*/ 3474202 h 6858000"/>
              <a:gd name="connsiteX18" fmla="*/ 1563578 w 11795125"/>
              <a:gd name="connsiteY18" fmla="*/ 2852137 h 6858000"/>
              <a:gd name="connsiteX19" fmla="*/ 1563948 w 11795125"/>
              <a:gd name="connsiteY19" fmla="*/ 2722942 h 6858000"/>
              <a:gd name="connsiteX20" fmla="*/ 1921537 w 11795125"/>
              <a:gd name="connsiteY20" fmla="*/ 2102674 h 6858000"/>
              <a:gd name="connsiteX21" fmla="*/ 2031302 w 11795125"/>
              <a:gd name="connsiteY21" fmla="*/ 2039301 h 6858000"/>
              <a:gd name="connsiteX22" fmla="*/ 9343478 w 11795125"/>
              <a:gd name="connsiteY22" fmla="*/ 1795745 h 6858000"/>
              <a:gd name="connsiteX23" fmla="*/ 11620502 w 11795125"/>
              <a:gd name="connsiteY23" fmla="*/ 1797185 h 6858000"/>
              <a:gd name="connsiteX24" fmla="*/ 11795125 w 11795125"/>
              <a:gd name="connsiteY24" fmla="*/ 1797296 h 6858000"/>
              <a:gd name="connsiteX25" fmla="*/ 11795125 w 11795125"/>
              <a:gd name="connsiteY25" fmla="*/ 6858000 h 6858000"/>
              <a:gd name="connsiteX26" fmla="*/ 8996698 w 11795125"/>
              <a:gd name="connsiteY26" fmla="*/ 6858000 h 6858000"/>
              <a:gd name="connsiteX27" fmla="*/ 8963663 w 11795125"/>
              <a:gd name="connsiteY27" fmla="*/ 6815289 h 6858000"/>
              <a:gd name="connsiteX28" fmla="*/ 7707295 w 11795125"/>
              <a:gd name="connsiteY28" fmla="*/ 4639193 h 6858000"/>
              <a:gd name="connsiteX29" fmla="*/ 7708590 w 11795125"/>
              <a:gd name="connsiteY29" fmla="*/ 4187244 h 6858000"/>
              <a:gd name="connsiteX30" fmla="*/ 8959501 w 11795125"/>
              <a:gd name="connsiteY30" fmla="*/ 2017434 h 6858000"/>
              <a:gd name="connsiteX31" fmla="*/ 9343478 w 11795125"/>
              <a:gd name="connsiteY31" fmla="*/ 1795745 h 6858000"/>
              <a:gd name="connsiteX32" fmla="*/ 3102644 w 11795125"/>
              <a:gd name="connsiteY32" fmla="*/ 1739841 h 6858000"/>
              <a:gd name="connsiteX33" fmla="*/ 3385876 w 11795125"/>
              <a:gd name="connsiteY33" fmla="*/ 1740020 h 6858000"/>
              <a:gd name="connsiteX34" fmla="*/ 3430211 w 11795125"/>
              <a:gd name="connsiteY34" fmla="*/ 1765448 h 6858000"/>
              <a:gd name="connsiteX35" fmla="*/ 3572289 w 11795125"/>
              <a:gd name="connsiteY35" fmla="*/ 2011533 h 6858000"/>
              <a:gd name="connsiteX36" fmla="*/ 3571836 w 11795125"/>
              <a:gd name="connsiteY36" fmla="*/ 2062111 h 6858000"/>
              <a:gd name="connsiteX37" fmla="*/ 3430681 w 11795125"/>
              <a:gd name="connsiteY37" fmla="*/ 2308019 h 6858000"/>
              <a:gd name="connsiteX38" fmla="*/ 3387260 w 11795125"/>
              <a:gd name="connsiteY38" fmla="*/ 2333088 h 6858000"/>
              <a:gd name="connsiteX39" fmla="*/ 3103720 w 11795125"/>
              <a:gd name="connsiteY39" fmla="*/ 2332378 h 6858000"/>
              <a:gd name="connsiteX40" fmla="*/ 3059693 w 11795125"/>
              <a:gd name="connsiteY40" fmla="*/ 2307481 h 6858000"/>
              <a:gd name="connsiteX41" fmla="*/ 2917615 w 11795125"/>
              <a:gd name="connsiteY41" fmla="*/ 2061395 h 6858000"/>
              <a:gd name="connsiteX42" fmla="*/ 2917761 w 11795125"/>
              <a:gd name="connsiteY42" fmla="*/ 2010286 h 6858000"/>
              <a:gd name="connsiteX43" fmla="*/ 3059222 w 11795125"/>
              <a:gd name="connsiteY43" fmla="*/ 1764910 h 6858000"/>
              <a:gd name="connsiteX44" fmla="*/ 3102644 w 11795125"/>
              <a:gd name="connsiteY44" fmla="*/ 1739841 h 6858000"/>
              <a:gd name="connsiteX45" fmla="*/ 3522963 w 11795125"/>
              <a:gd name="connsiteY45" fmla="*/ 1598675 h 6858000"/>
              <a:gd name="connsiteX46" fmla="*/ 3625194 w 11795125"/>
              <a:gd name="connsiteY46" fmla="*/ 1598740 h 6858000"/>
              <a:gd name="connsiteX47" fmla="*/ 3641197 w 11795125"/>
              <a:gd name="connsiteY47" fmla="*/ 1607918 h 6858000"/>
              <a:gd name="connsiteX48" fmla="*/ 3692479 w 11795125"/>
              <a:gd name="connsiteY48" fmla="*/ 1696742 h 6858000"/>
              <a:gd name="connsiteX49" fmla="*/ 3692315 w 11795125"/>
              <a:gd name="connsiteY49" fmla="*/ 1714998 h 6858000"/>
              <a:gd name="connsiteX50" fmla="*/ 3641367 w 11795125"/>
              <a:gd name="connsiteY50" fmla="*/ 1803757 h 6858000"/>
              <a:gd name="connsiteX51" fmla="*/ 3625694 w 11795125"/>
              <a:gd name="connsiteY51" fmla="*/ 1812806 h 6858000"/>
              <a:gd name="connsiteX52" fmla="*/ 3523352 w 11795125"/>
              <a:gd name="connsiteY52" fmla="*/ 1812549 h 6858000"/>
              <a:gd name="connsiteX53" fmla="*/ 3507459 w 11795125"/>
              <a:gd name="connsiteY53" fmla="*/ 1803563 h 6858000"/>
              <a:gd name="connsiteX54" fmla="*/ 3456177 w 11795125"/>
              <a:gd name="connsiteY54" fmla="*/ 1714739 h 6858000"/>
              <a:gd name="connsiteX55" fmla="*/ 3456230 w 11795125"/>
              <a:gd name="connsiteY55" fmla="*/ 1696292 h 6858000"/>
              <a:gd name="connsiteX56" fmla="*/ 3507290 w 11795125"/>
              <a:gd name="connsiteY56" fmla="*/ 1607724 h 6858000"/>
              <a:gd name="connsiteX57" fmla="*/ 3522963 w 11795125"/>
              <a:gd name="connsiteY57" fmla="*/ 1598675 h 6858000"/>
              <a:gd name="connsiteX58" fmla="*/ 4199803 w 11795125"/>
              <a:gd name="connsiteY58" fmla="*/ 1370724 h 6858000"/>
              <a:gd name="connsiteX59" fmla="*/ 4537019 w 11795125"/>
              <a:gd name="connsiteY59" fmla="*/ 1370938 h 6858000"/>
              <a:gd name="connsiteX60" fmla="*/ 4589804 w 11795125"/>
              <a:gd name="connsiteY60" fmla="*/ 1401211 h 6858000"/>
              <a:gd name="connsiteX61" fmla="*/ 4758963 w 11795125"/>
              <a:gd name="connsiteY61" fmla="*/ 1694203 h 6858000"/>
              <a:gd name="connsiteX62" fmla="*/ 4758423 w 11795125"/>
              <a:gd name="connsiteY62" fmla="*/ 1754421 h 6858000"/>
              <a:gd name="connsiteX63" fmla="*/ 4590365 w 11795125"/>
              <a:gd name="connsiteY63" fmla="*/ 2047199 h 6858000"/>
              <a:gd name="connsiteX64" fmla="*/ 4538665 w 11795125"/>
              <a:gd name="connsiteY64" fmla="*/ 2077046 h 6858000"/>
              <a:gd name="connsiteX65" fmla="*/ 4201084 w 11795125"/>
              <a:gd name="connsiteY65" fmla="*/ 2076201 h 6858000"/>
              <a:gd name="connsiteX66" fmla="*/ 4148664 w 11795125"/>
              <a:gd name="connsiteY66" fmla="*/ 2046559 h 6858000"/>
              <a:gd name="connsiteX67" fmla="*/ 3979505 w 11795125"/>
              <a:gd name="connsiteY67" fmla="*/ 1753567 h 6858000"/>
              <a:gd name="connsiteX68" fmla="*/ 3979680 w 11795125"/>
              <a:gd name="connsiteY68" fmla="*/ 1692718 h 6858000"/>
              <a:gd name="connsiteX69" fmla="*/ 4148104 w 11795125"/>
              <a:gd name="connsiteY69" fmla="*/ 1400573 h 6858000"/>
              <a:gd name="connsiteX70" fmla="*/ 4199803 w 11795125"/>
              <a:gd name="connsiteY70" fmla="*/ 1370724 h 6858000"/>
              <a:gd name="connsiteX71" fmla="*/ 3525946 w 11795125"/>
              <a:gd name="connsiteY71" fmla="*/ 1141304 h 6858000"/>
              <a:gd name="connsiteX72" fmla="*/ 3719554 w 11795125"/>
              <a:gd name="connsiteY72" fmla="*/ 1141427 h 6858000"/>
              <a:gd name="connsiteX73" fmla="*/ 3749860 w 11795125"/>
              <a:gd name="connsiteY73" fmla="*/ 1158808 h 6858000"/>
              <a:gd name="connsiteX74" fmla="*/ 3846980 w 11795125"/>
              <a:gd name="connsiteY74" fmla="*/ 1327024 h 6858000"/>
              <a:gd name="connsiteX75" fmla="*/ 3846670 w 11795125"/>
              <a:gd name="connsiteY75" fmla="*/ 1361598 h 6858000"/>
              <a:gd name="connsiteX76" fmla="*/ 3750182 w 11795125"/>
              <a:gd name="connsiteY76" fmla="*/ 1529691 h 6858000"/>
              <a:gd name="connsiteX77" fmla="*/ 3720499 w 11795125"/>
              <a:gd name="connsiteY77" fmla="*/ 1546828 h 6858000"/>
              <a:gd name="connsiteX78" fmla="*/ 3526682 w 11795125"/>
              <a:gd name="connsiteY78" fmla="*/ 1546343 h 6858000"/>
              <a:gd name="connsiteX79" fmla="*/ 3496586 w 11795125"/>
              <a:gd name="connsiteY79" fmla="*/ 1529324 h 6858000"/>
              <a:gd name="connsiteX80" fmla="*/ 3399466 w 11795125"/>
              <a:gd name="connsiteY80" fmla="*/ 1361108 h 6858000"/>
              <a:gd name="connsiteX81" fmla="*/ 3399566 w 11795125"/>
              <a:gd name="connsiteY81" fmla="*/ 1326172 h 6858000"/>
              <a:gd name="connsiteX82" fmla="*/ 3496264 w 11795125"/>
              <a:gd name="connsiteY82" fmla="*/ 1158441 h 6858000"/>
              <a:gd name="connsiteX83" fmla="*/ 3525946 w 11795125"/>
              <a:gd name="connsiteY83" fmla="*/ 1141304 h 6858000"/>
              <a:gd name="connsiteX84" fmla="*/ 3955878 w 11795125"/>
              <a:gd name="connsiteY84" fmla="*/ 173494 h 6858000"/>
              <a:gd name="connsiteX85" fmla="*/ 4500068 w 11795125"/>
              <a:gd name="connsiteY85" fmla="*/ 173838 h 6858000"/>
              <a:gd name="connsiteX86" fmla="*/ 4585252 w 11795125"/>
              <a:gd name="connsiteY86" fmla="*/ 222694 h 6858000"/>
              <a:gd name="connsiteX87" fmla="*/ 4858234 w 11795125"/>
              <a:gd name="connsiteY87" fmla="*/ 695514 h 6858000"/>
              <a:gd name="connsiteX88" fmla="*/ 4857363 w 11795125"/>
              <a:gd name="connsiteY88" fmla="*/ 792690 h 6858000"/>
              <a:gd name="connsiteX89" fmla="*/ 4586156 w 11795125"/>
              <a:gd name="connsiteY89" fmla="*/ 1265167 h 6858000"/>
              <a:gd name="connsiteX90" fmla="*/ 4502727 w 11795125"/>
              <a:gd name="connsiteY90" fmla="*/ 1313334 h 6858000"/>
              <a:gd name="connsiteX91" fmla="*/ 3957947 w 11795125"/>
              <a:gd name="connsiteY91" fmla="*/ 1311968 h 6858000"/>
              <a:gd name="connsiteX92" fmla="*/ 3873354 w 11795125"/>
              <a:gd name="connsiteY92" fmla="*/ 1264134 h 6858000"/>
              <a:gd name="connsiteX93" fmla="*/ 3600372 w 11795125"/>
              <a:gd name="connsiteY93" fmla="*/ 791315 h 6858000"/>
              <a:gd name="connsiteX94" fmla="*/ 3600653 w 11795125"/>
              <a:gd name="connsiteY94" fmla="*/ 693116 h 6858000"/>
              <a:gd name="connsiteX95" fmla="*/ 3872449 w 11795125"/>
              <a:gd name="connsiteY95" fmla="*/ 221662 h 6858000"/>
              <a:gd name="connsiteX96" fmla="*/ 3955878 w 11795125"/>
              <a:gd name="connsiteY96" fmla="*/ 173494 h 6858000"/>
              <a:gd name="connsiteX97" fmla="*/ 3852283 w 11795125"/>
              <a:gd name="connsiteY97" fmla="*/ 0 h 6858000"/>
              <a:gd name="connsiteX98" fmla="*/ 6130031 w 11795125"/>
              <a:gd name="connsiteY98" fmla="*/ 0 h 6858000"/>
              <a:gd name="connsiteX99" fmla="*/ 6102465 w 11795125"/>
              <a:gd name="connsiteY99" fmla="*/ 36730 h 6858000"/>
              <a:gd name="connsiteX100" fmla="*/ 5879948 w 11795125"/>
              <a:gd name="connsiteY100" fmla="*/ 127724 h 6858000"/>
              <a:gd name="connsiteX101" fmla="*/ 4102884 w 11795125"/>
              <a:gd name="connsiteY101" fmla="*/ 123270 h 6858000"/>
              <a:gd name="connsiteX102" fmla="*/ 3877665 w 11795125"/>
              <a:gd name="connsiteY102" fmla="*/ 32818 h 6858000"/>
              <a:gd name="connsiteX103" fmla="*/ 0 w 11795125"/>
              <a:gd name="connsiteY103" fmla="*/ 0 h 6858000"/>
              <a:gd name="connsiteX104" fmla="*/ 3781476 w 11795125"/>
              <a:gd name="connsiteY104" fmla="*/ 0 h 6858000"/>
              <a:gd name="connsiteX105" fmla="*/ 3800985 w 11795125"/>
              <a:gd name="connsiteY105" fmla="*/ 47617 h 6858000"/>
              <a:gd name="connsiteX106" fmla="*/ 3766711 w 11795125"/>
              <a:gd name="connsiteY106" fmla="*/ 287889 h 6858000"/>
              <a:gd name="connsiteX107" fmla="*/ 2882037 w 11795125"/>
              <a:gd name="connsiteY107" fmla="*/ 1829098 h 6858000"/>
              <a:gd name="connsiteX108" fmla="*/ 2609888 w 11795125"/>
              <a:gd name="connsiteY108" fmla="*/ 1986223 h 6858000"/>
              <a:gd name="connsiteX109" fmla="*/ 832823 w 11795125"/>
              <a:gd name="connsiteY109" fmla="*/ 1981768 h 6858000"/>
              <a:gd name="connsiteX110" fmla="*/ 556879 w 11795125"/>
              <a:gd name="connsiteY110" fmla="*/ 1825733 h 6858000"/>
              <a:gd name="connsiteX111" fmla="*/ 79254 w 11795125"/>
              <a:gd name="connsiteY111" fmla="*/ 998462 h 6858000"/>
              <a:gd name="connsiteX112" fmla="*/ 0 w 11795125"/>
              <a:gd name="connsiteY112" fmla="*/ 86119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11795125" h="6858000">
                <a:moveTo>
                  <a:pt x="4729712" y="4417922"/>
                </a:moveTo>
                <a:cubicBezTo>
                  <a:pt x="4729712" y="4417922"/>
                  <a:pt x="4729712" y="4417922"/>
                  <a:pt x="7234278" y="4419507"/>
                </a:cubicBezTo>
                <a:cubicBezTo>
                  <a:pt x="7396730" y="4419716"/>
                  <a:pt x="7544918" y="4503359"/>
                  <a:pt x="7626325" y="4644358"/>
                </a:cubicBezTo>
                <a:cubicBezTo>
                  <a:pt x="7626325" y="4644358"/>
                  <a:pt x="7626325" y="4644358"/>
                  <a:pt x="8882694" y="6820455"/>
                </a:cubicBezTo>
                <a:lnTo>
                  <a:pt x="8898077" y="6858000"/>
                </a:lnTo>
                <a:lnTo>
                  <a:pt x="3070863" y="6858000"/>
                </a:lnTo>
                <a:lnTo>
                  <a:pt x="3094823" y="6809422"/>
                </a:lnTo>
                <a:cubicBezTo>
                  <a:pt x="3094823" y="6809422"/>
                  <a:pt x="3094823" y="6809422"/>
                  <a:pt x="4345735" y="4639611"/>
                </a:cubicBezTo>
                <a:cubicBezTo>
                  <a:pt x="4422097" y="4501523"/>
                  <a:pt x="4571941" y="4415010"/>
                  <a:pt x="4729712" y="4417922"/>
                </a:cubicBezTo>
                <a:close/>
                <a:moveTo>
                  <a:pt x="2031302" y="2039301"/>
                </a:moveTo>
                <a:cubicBezTo>
                  <a:pt x="2031302" y="2039301"/>
                  <a:pt x="2031302" y="2039301"/>
                  <a:pt x="2747265" y="2039754"/>
                </a:cubicBezTo>
                <a:cubicBezTo>
                  <a:pt x="2793703" y="2039814"/>
                  <a:pt x="2836066" y="2063724"/>
                  <a:pt x="2859337" y="2104031"/>
                </a:cubicBezTo>
                <a:cubicBezTo>
                  <a:pt x="2859337" y="2104031"/>
                  <a:pt x="2859337" y="2104031"/>
                  <a:pt x="3218486" y="2726096"/>
                </a:cubicBezTo>
                <a:cubicBezTo>
                  <a:pt x="3240981" y="2765058"/>
                  <a:pt x="3241283" y="2815045"/>
                  <a:pt x="3217340" y="2853948"/>
                </a:cubicBezTo>
                <a:cubicBezTo>
                  <a:pt x="3217340" y="2853948"/>
                  <a:pt x="3217340" y="2853948"/>
                  <a:pt x="2860527" y="3475560"/>
                </a:cubicBezTo>
                <a:cubicBezTo>
                  <a:pt x="2838697" y="3515034"/>
                  <a:pt x="2795862" y="3539765"/>
                  <a:pt x="2750762" y="3538933"/>
                </a:cubicBezTo>
                <a:cubicBezTo>
                  <a:pt x="2750762" y="3538933"/>
                  <a:pt x="2750762" y="3538933"/>
                  <a:pt x="2034023" y="3537136"/>
                </a:cubicBezTo>
                <a:cubicBezTo>
                  <a:pt x="1988359" y="3538420"/>
                  <a:pt x="1945223" y="3513165"/>
                  <a:pt x="1922728" y="3474202"/>
                </a:cubicBezTo>
                <a:cubicBezTo>
                  <a:pt x="1922728" y="3474202"/>
                  <a:pt x="1922728" y="3474202"/>
                  <a:pt x="1563578" y="2852137"/>
                </a:cubicBezTo>
                <a:cubicBezTo>
                  <a:pt x="1540307" y="2811831"/>
                  <a:pt x="1540780" y="2763190"/>
                  <a:pt x="1563948" y="2722942"/>
                </a:cubicBezTo>
                <a:cubicBezTo>
                  <a:pt x="1563948" y="2722942"/>
                  <a:pt x="1563948" y="2722942"/>
                  <a:pt x="1921537" y="2102674"/>
                </a:cubicBezTo>
                <a:cubicBezTo>
                  <a:pt x="1943366" y="2063199"/>
                  <a:pt x="1986202" y="2038468"/>
                  <a:pt x="2031302" y="2039301"/>
                </a:cubicBezTo>
                <a:close/>
                <a:moveTo>
                  <a:pt x="9343478" y="1795745"/>
                </a:moveTo>
                <a:cubicBezTo>
                  <a:pt x="9343478" y="1795745"/>
                  <a:pt x="9343478" y="1795745"/>
                  <a:pt x="11620502" y="1797185"/>
                </a:cubicBezTo>
                <a:lnTo>
                  <a:pt x="11795125" y="1797296"/>
                </a:lnTo>
                <a:lnTo>
                  <a:pt x="11795125" y="6858000"/>
                </a:lnTo>
                <a:lnTo>
                  <a:pt x="8996698" y="6858000"/>
                </a:lnTo>
                <a:lnTo>
                  <a:pt x="8963663" y="6815289"/>
                </a:lnTo>
                <a:cubicBezTo>
                  <a:pt x="8963663" y="6815289"/>
                  <a:pt x="8963663" y="6815289"/>
                  <a:pt x="7707295" y="4639193"/>
                </a:cubicBezTo>
                <a:cubicBezTo>
                  <a:pt x="7625888" y="4498193"/>
                  <a:pt x="7627546" y="4328036"/>
                  <a:pt x="7708590" y="4187244"/>
                </a:cubicBezTo>
                <a:cubicBezTo>
                  <a:pt x="7708590" y="4187244"/>
                  <a:pt x="7708590" y="4187244"/>
                  <a:pt x="8959501" y="2017434"/>
                </a:cubicBezTo>
                <a:cubicBezTo>
                  <a:pt x="9035863" y="1879345"/>
                  <a:pt x="9185707" y="1792833"/>
                  <a:pt x="9343478" y="1795745"/>
                </a:cubicBezTo>
                <a:close/>
                <a:moveTo>
                  <a:pt x="3102644" y="1739841"/>
                </a:moveTo>
                <a:cubicBezTo>
                  <a:pt x="3102644" y="1739841"/>
                  <a:pt x="3102644" y="1739841"/>
                  <a:pt x="3385876" y="1740020"/>
                </a:cubicBezTo>
                <a:cubicBezTo>
                  <a:pt x="3404247" y="1740043"/>
                  <a:pt x="3421005" y="1749503"/>
                  <a:pt x="3430211" y="1765448"/>
                </a:cubicBezTo>
                <a:cubicBezTo>
                  <a:pt x="3430211" y="1765448"/>
                  <a:pt x="3430211" y="1765448"/>
                  <a:pt x="3572289" y="2011533"/>
                </a:cubicBezTo>
                <a:cubicBezTo>
                  <a:pt x="3581188" y="2026948"/>
                  <a:pt x="3581308" y="2046721"/>
                  <a:pt x="3571836" y="2062111"/>
                </a:cubicBezTo>
                <a:cubicBezTo>
                  <a:pt x="3571836" y="2062111"/>
                  <a:pt x="3571836" y="2062111"/>
                  <a:pt x="3430681" y="2308019"/>
                </a:cubicBezTo>
                <a:cubicBezTo>
                  <a:pt x="3422046" y="2323634"/>
                  <a:pt x="3405101" y="2333418"/>
                  <a:pt x="3387260" y="2333088"/>
                </a:cubicBezTo>
                <a:cubicBezTo>
                  <a:pt x="3387260" y="2333088"/>
                  <a:pt x="3387260" y="2333088"/>
                  <a:pt x="3103720" y="2332378"/>
                </a:cubicBezTo>
                <a:cubicBezTo>
                  <a:pt x="3085656" y="2332886"/>
                  <a:pt x="3068592" y="2322895"/>
                  <a:pt x="3059693" y="2307481"/>
                </a:cubicBezTo>
                <a:cubicBezTo>
                  <a:pt x="3059693" y="2307481"/>
                  <a:pt x="3059693" y="2307481"/>
                  <a:pt x="2917615" y="2061395"/>
                </a:cubicBezTo>
                <a:cubicBezTo>
                  <a:pt x="2908409" y="2045450"/>
                  <a:pt x="2908596" y="2026208"/>
                  <a:pt x="2917761" y="2010286"/>
                </a:cubicBezTo>
                <a:cubicBezTo>
                  <a:pt x="2917761" y="2010286"/>
                  <a:pt x="2917761" y="2010286"/>
                  <a:pt x="3059222" y="1764910"/>
                </a:cubicBezTo>
                <a:cubicBezTo>
                  <a:pt x="3067857" y="1749295"/>
                  <a:pt x="3084803" y="1739511"/>
                  <a:pt x="3102644" y="1739841"/>
                </a:cubicBezTo>
                <a:close/>
                <a:moveTo>
                  <a:pt x="3522963" y="1598675"/>
                </a:moveTo>
                <a:cubicBezTo>
                  <a:pt x="3522963" y="1598675"/>
                  <a:pt x="3522963" y="1598675"/>
                  <a:pt x="3625194" y="1598740"/>
                </a:cubicBezTo>
                <a:cubicBezTo>
                  <a:pt x="3631826" y="1598748"/>
                  <a:pt x="3637874" y="1602162"/>
                  <a:pt x="3641197" y="1607918"/>
                </a:cubicBezTo>
                <a:cubicBezTo>
                  <a:pt x="3641197" y="1607918"/>
                  <a:pt x="3641197" y="1607918"/>
                  <a:pt x="3692479" y="1696742"/>
                </a:cubicBezTo>
                <a:cubicBezTo>
                  <a:pt x="3695691" y="1702305"/>
                  <a:pt x="3695735" y="1709443"/>
                  <a:pt x="3692315" y="1714998"/>
                </a:cubicBezTo>
                <a:cubicBezTo>
                  <a:pt x="3692315" y="1714998"/>
                  <a:pt x="3692315" y="1714998"/>
                  <a:pt x="3641367" y="1803757"/>
                </a:cubicBezTo>
                <a:cubicBezTo>
                  <a:pt x="3638250" y="1809393"/>
                  <a:pt x="3632134" y="1812924"/>
                  <a:pt x="3625694" y="1812806"/>
                </a:cubicBezTo>
                <a:cubicBezTo>
                  <a:pt x="3625694" y="1812806"/>
                  <a:pt x="3625694" y="1812806"/>
                  <a:pt x="3523352" y="1812549"/>
                </a:cubicBezTo>
                <a:cubicBezTo>
                  <a:pt x="3516832" y="1812733"/>
                  <a:pt x="3510671" y="1809127"/>
                  <a:pt x="3507459" y="1803563"/>
                </a:cubicBezTo>
                <a:cubicBezTo>
                  <a:pt x="3507459" y="1803563"/>
                  <a:pt x="3507459" y="1803563"/>
                  <a:pt x="3456177" y="1714739"/>
                </a:cubicBezTo>
                <a:cubicBezTo>
                  <a:pt x="3452854" y="1708984"/>
                  <a:pt x="3452922" y="1702038"/>
                  <a:pt x="3456230" y="1696292"/>
                </a:cubicBezTo>
                <a:cubicBezTo>
                  <a:pt x="3456230" y="1696292"/>
                  <a:pt x="3456230" y="1696292"/>
                  <a:pt x="3507290" y="1607724"/>
                </a:cubicBezTo>
                <a:cubicBezTo>
                  <a:pt x="3510406" y="1602087"/>
                  <a:pt x="3516523" y="1598556"/>
                  <a:pt x="3522963" y="1598675"/>
                </a:cubicBezTo>
                <a:close/>
                <a:moveTo>
                  <a:pt x="4199803" y="1370724"/>
                </a:moveTo>
                <a:cubicBezTo>
                  <a:pt x="4199803" y="1370724"/>
                  <a:pt x="4199803" y="1370724"/>
                  <a:pt x="4537019" y="1370938"/>
                </a:cubicBezTo>
                <a:cubicBezTo>
                  <a:pt x="4558892" y="1370965"/>
                  <a:pt x="4578843" y="1382227"/>
                  <a:pt x="4589804" y="1401211"/>
                </a:cubicBezTo>
                <a:cubicBezTo>
                  <a:pt x="4589804" y="1401211"/>
                  <a:pt x="4589804" y="1401211"/>
                  <a:pt x="4758963" y="1694203"/>
                </a:cubicBezTo>
                <a:cubicBezTo>
                  <a:pt x="4769558" y="1712554"/>
                  <a:pt x="4769700" y="1736097"/>
                  <a:pt x="4758423" y="1754421"/>
                </a:cubicBezTo>
                <a:cubicBezTo>
                  <a:pt x="4758423" y="1754421"/>
                  <a:pt x="4758423" y="1754421"/>
                  <a:pt x="4590365" y="2047199"/>
                </a:cubicBezTo>
                <a:cubicBezTo>
                  <a:pt x="4580083" y="2065790"/>
                  <a:pt x="4559908" y="2077438"/>
                  <a:pt x="4538665" y="2077046"/>
                </a:cubicBezTo>
                <a:cubicBezTo>
                  <a:pt x="4538665" y="2077046"/>
                  <a:pt x="4538665" y="2077046"/>
                  <a:pt x="4201084" y="2076201"/>
                </a:cubicBezTo>
                <a:cubicBezTo>
                  <a:pt x="4179577" y="2076805"/>
                  <a:pt x="4159259" y="2064910"/>
                  <a:pt x="4148664" y="2046559"/>
                </a:cubicBezTo>
                <a:cubicBezTo>
                  <a:pt x="4148664" y="2046559"/>
                  <a:pt x="4148664" y="2046559"/>
                  <a:pt x="3979505" y="1753567"/>
                </a:cubicBezTo>
                <a:cubicBezTo>
                  <a:pt x="3968545" y="1734583"/>
                  <a:pt x="3968768" y="1711673"/>
                  <a:pt x="3979680" y="1692718"/>
                </a:cubicBezTo>
                <a:cubicBezTo>
                  <a:pt x="3979680" y="1692718"/>
                  <a:pt x="3979680" y="1692718"/>
                  <a:pt x="4148104" y="1400573"/>
                </a:cubicBezTo>
                <a:cubicBezTo>
                  <a:pt x="4158385" y="1381980"/>
                  <a:pt x="4178560" y="1370332"/>
                  <a:pt x="4199803" y="1370724"/>
                </a:cubicBezTo>
                <a:close/>
                <a:moveTo>
                  <a:pt x="3525946" y="1141304"/>
                </a:moveTo>
                <a:cubicBezTo>
                  <a:pt x="3525946" y="1141304"/>
                  <a:pt x="3525946" y="1141304"/>
                  <a:pt x="3719554" y="1141427"/>
                </a:cubicBezTo>
                <a:cubicBezTo>
                  <a:pt x="3732112" y="1141443"/>
                  <a:pt x="3743567" y="1147909"/>
                  <a:pt x="3749860" y="1158808"/>
                </a:cubicBezTo>
                <a:cubicBezTo>
                  <a:pt x="3749860" y="1158808"/>
                  <a:pt x="3749860" y="1158808"/>
                  <a:pt x="3846980" y="1327024"/>
                </a:cubicBezTo>
                <a:cubicBezTo>
                  <a:pt x="3853063" y="1337561"/>
                  <a:pt x="3853144" y="1351077"/>
                  <a:pt x="3846670" y="1361598"/>
                </a:cubicBezTo>
                <a:cubicBezTo>
                  <a:pt x="3846670" y="1361598"/>
                  <a:pt x="3846670" y="1361598"/>
                  <a:pt x="3750182" y="1529691"/>
                </a:cubicBezTo>
                <a:cubicBezTo>
                  <a:pt x="3744279" y="1540366"/>
                  <a:pt x="3732695" y="1547054"/>
                  <a:pt x="3720499" y="1546828"/>
                </a:cubicBezTo>
                <a:cubicBezTo>
                  <a:pt x="3720499" y="1546828"/>
                  <a:pt x="3720499" y="1546828"/>
                  <a:pt x="3526682" y="1546343"/>
                </a:cubicBezTo>
                <a:cubicBezTo>
                  <a:pt x="3514334" y="1546689"/>
                  <a:pt x="3502669" y="1539861"/>
                  <a:pt x="3496586" y="1529324"/>
                </a:cubicBezTo>
                <a:cubicBezTo>
                  <a:pt x="3496586" y="1529324"/>
                  <a:pt x="3496586" y="1529324"/>
                  <a:pt x="3399466" y="1361108"/>
                </a:cubicBezTo>
                <a:cubicBezTo>
                  <a:pt x="3393173" y="1350208"/>
                  <a:pt x="3393302" y="1337055"/>
                  <a:pt x="3399566" y="1326172"/>
                </a:cubicBezTo>
                <a:cubicBezTo>
                  <a:pt x="3399566" y="1326172"/>
                  <a:pt x="3399566" y="1326172"/>
                  <a:pt x="3496264" y="1158441"/>
                </a:cubicBezTo>
                <a:cubicBezTo>
                  <a:pt x="3502167" y="1147767"/>
                  <a:pt x="3513750" y="1141079"/>
                  <a:pt x="3525946" y="1141304"/>
                </a:cubicBezTo>
                <a:close/>
                <a:moveTo>
                  <a:pt x="3955878" y="173494"/>
                </a:moveTo>
                <a:cubicBezTo>
                  <a:pt x="3955878" y="173494"/>
                  <a:pt x="3955878" y="173494"/>
                  <a:pt x="4500068" y="173838"/>
                </a:cubicBezTo>
                <a:cubicBezTo>
                  <a:pt x="4535365" y="173884"/>
                  <a:pt x="4567564" y="192057"/>
                  <a:pt x="4585252" y="222694"/>
                </a:cubicBezTo>
                <a:cubicBezTo>
                  <a:pt x="4585252" y="222694"/>
                  <a:pt x="4585252" y="222694"/>
                  <a:pt x="4858234" y="695514"/>
                </a:cubicBezTo>
                <a:cubicBezTo>
                  <a:pt x="4875332" y="725128"/>
                  <a:pt x="4875562" y="763121"/>
                  <a:pt x="4857363" y="792690"/>
                </a:cubicBezTo>
                <a:cubicBezTo>
                  <a:pt x="4857363" y="792690"/>
                  <a:pt x="4857363" y="792690"/>
                  <a:pt x="4586156" y="1265167"/>
                </a:cubicBezTo>
                <a:cubicBezTo>
                  <a:pt x="4569564" y="1295169"/>
                  <a:pt x="4537006" y="1313967"/>
                  <a:pt x="4502727" y="1313334"/>
                </a:cubicBezTo>
                <a:cubicBezTo>
                  <a:pt x="4502727" y="1313334"/>
                  <a:pt x="4502727" y="1313334"/>
                  <a:pt x="3957947" y="1311968"/>
                </a:cubicBezTo>
                <a:cubicBezTo>
                  <a:pt x="3923239" y="1312944"/>
                  <a:pt x="3890452" y="1293749"/>
                  <a:pt x="3873354" y="1264134"/>
                </a:cubicBezTo>
                <a:cubicBezTo>
                  <a:pt x="3873354" y="1264134"/>
                  <a:pt x="3873354" y="1264134"/>
                  <a:pt x="3600372" y="791315"/>
                </a:cubicBezTo>
                <a:cubicBezTo>
                  <a:pt x="3582684" y="760678"/>
                  <a:pt x="3583043" y="723707"/>
                  <a:pt x="3600653" y="693116"/>
                </a:cubicBezTo>
                <a:cubicBezTo>
                  <a:pt x="3600653" y="693116"/>
                  <a:pt x="3600653" y="693116"/>
                  <a:pt x="3872449" y="221662"/>
                </a:cubicBezTo>
                <a:cubicBezTo>
                  <a:pt x="3889041" y="191658"/>
                  <a:pt x="3921599" y="172861"/>
                  <a:pt x="3955878" y="173494"/>
                </a:cubicBezTo>
                <a:close/>
                <a:moveTo>
                  <a:pt x="3852283" y="0"/>
                </a:moveTo>
                <a:lnTo>
                  <a:pt x="6130031" y="0"/>
                </a:lnTo>
                <a:lnTo>
                  <a:pt x="6102465" y="36730"/>
                </a:lnTo>
                <a:cubicBezTo>
                  <a:pt x="6044520" y="95168"/>
                  <a:pt x="5963814" y="129272"/>
                  <a:pt x="5879948" y="127724"/>
                </a:cubicBezTo>
                <a:cubicBezTo>
                  <a:pt x="5879948" y="127724"/>
                  <a:pt x="5879948" y="127724"/>
                  <a:pt x="4102884" y="123270"/>
                </a:cubicBezTo>
                <a:cubicBezTo>
                  <a:pt x="4017972" y="125657"/>
                  <a:pt x="3936583" y="91034"/>
                  <a:pt x="3877665" y="32818"/>
                </a:cubicBezTo>
                <a:close/>
                <a:moveTo>
                  <a:pt x="0" y="0"/>
                </a:moveTo>
                <a:lnTo>
                  <a:pt x="3781476" y="0"/>
                </a:lnTo>
                <a:lnTo>
                  <a:pt x="3800985" y="47617"/>
                </a:lnTo>
                <a:cubicBezTo>
                  <a:pt x="3821943" y="127749"/>
                  <a:pt x="3811234" y="215546"/>
                  <a:pt x="3766711" y="287889"/>
                </a:cubicBezTo>
                <a:cubicBezTo>
                  <a:pt x="3766711" y="287889"/>
                  <a:pt x="3766711" y="287889"/>
                  <a:pt x="2882037" y="1829098"/>
                </a:cubicBezTo>
                <a:cubicBezTo>
                  <a:pt x="2827913" y="1926970"/>
                  <a:pt x="2721708" y="1988287"/>
                  <a:pt x="2609888" y="1986223"/>
                </a:cubicBezTo>
                <a:cubicBezTo>
                  <a:pt x="2609888" y="1986223"/>
                  <a:pt x="2609888" y="1986223"/>
                  <a:pt x="832823" y="1981768"/>
                </a:cubicBezTo>
                <a:cubicBezTo>
                  <a:pt x="719607" y="1984952"/>
                  <a:pt x="612654" y="1922338"/>
                  <a:pt x="556879" y="1825733"/>
                </a:cubicBezTo>
                <a:cubicBezTo>
                  <a:pt x="556879" y="1825733"/>
                  <a:pt x="556879" y="1825733"/>
                  <a:pt x="79254" y="998462"/>
                </a:cubicBezTo>
                <a:lnTo>
                  <a:pt x="0" y="86119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864000" rtlCol="0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ko-KR" altLang="en-US" noProof="0" dirty="0"/>
              <a:t>사진 삽입 또는 끌어서 놓기</a:t>
            </a:r>
            <a:endParaRPr lang="ko-KR" altLang="en-ZA" noProof="0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6117" y="1816509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600"/>
              </a:lnSpc>
              <a:defRPr sz="46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ko-KR" altLang="en-US" noProof="0" dirty="0"/>
              <a:t>클릭하여 구분선 슬라이드 제목 편집</a:t>
            </a:r>
            <a:endParaRPr lang="ko-KR" altLang="en-ZA" noProof="0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8124" y="3795246"/>
            <a:ext cx="4000500" cy="997905"/>
          </a:xfrm>
          <a:noFill/>
        </p:spPr>
        <p:txBody>
          <a:bodyPr lIns="0" tIns="0" rIns="0" bIns="0" rtlCol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ko-KR" altLang="en-US" noProof="0"/>
              <a:t>클릭하여 마스터 부제목 스타일 편집</a:t>
            </a:r>
            <a:endParaRPr lang="ko-KR" altLang="en-ZA" noProof="0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34B1E83-6080-4D35-A216-8E5C3990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noProof="0" dirty="0"/>
              <a:t>바닥글 추가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DE95353-8EE1-49C9-ADAC-E76BD49D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ZA" altLang="ko-KR" noProof="0" smtClean="0"/>
              <a:pPr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62273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사진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149" y="1684742"/>
            <a:ext cx="4904790" cy="433376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ko-KR" altLang="en-US" noProof="0" dirty="0"/>
              <a:t>사진 삽입 또는 끌어서 놓기</a:t>
            </a: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472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ko-KR" altLang="en-US" noProof="0" dirty="0"/>
              <a:t>클릭하여 페이지 제목 편집</a:t>
            </a:r>
            <a:endParaRPr lang="ko-KR" altLang="en-ZA" noProof="0" dirty="0"/>
          </a:p>
        </p:txBody>
      </p:sp>
      <p:sp>
        <p:nvSpPr>
          <p:cNvPr id="10" name="부제목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5472000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ko-KR" altLang="en-US" noProof="0" dirty="0"/>
              <a:t>부제목</a:t>
            </a:r>
            <a:endParaRPr lang="ko-KR" altLang="en-ZA" noProof="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1566"/>
            <a:ext cx="5472000" cy="468043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ko-KR" altLang="en-US" noProof="0"/>
              <a:t>마스터 텍스트 스타일 편집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  <a:endParaRPr lang="ko-KR" altLang="en-ZA" noProof="0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ko-KR" altLang="en-US" noProof="0" dirty="0"/>
              <a:t>바닥글 추가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ZA" altLang="ko-KR" noProof="0" smtClean="0"/>
              <a:pPr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사진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그림 개체 틀 12">
            <a:extLst>
              <a:ext uri="{FF2B5EF4-FFF2-40B4-BE49-F238E27FC236}">
                <a16:creationId xmlns:a16="http://schemas.microsoft.com/office/drawing/2014/main" id="{C64B33BB-8F3A-42CE-BBDA-D08AA3266737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282692" y="432000"/>
            <a:ext cx="5511800" cy="5760000"/>
          </a:xfrm>
          <a:custGeom>
            <a:avLst/>
            <a:gdLst>
              <a:gd name="connsiteX0" fmla="*/ 193823 w 5511800"/>
              <a:gd name="connsiteY0" fmla="*/ 0 h 5760000"/>
              <a:gd name="connsiteX1" fmla="*/ 5511800 w 5511800"/>
              <a:gd name="connsiteY1" fmla="*/ 0 h 5760000"/>
              <a:gd name="connsiteX2" fmla="*/ 5511800 w 5511800"/>
              <a:gd name="connsiteY2" fmla="*/ 5760000 h 5760000"/>
              <a:gd name="connsiteX3" fmla="*/ 193823 w 5511800"/>
              <a:gd name="connsiteY3" fmla="*/ 5760000 h 5760000"/>
              <a:gd name="connsiteX4" fmla="*/ 3937 w 5511800"/>
              <a:gd name="connsiteY4" fmla="*/ 5605239 h 5760000"/>
              <a:gd name="connsiteX5" fmla="*/ 0 w 5511800"/>
              <a:gd name="connsiteY5" fmla="*/ 5566186 h 5760000"/>
              <a:gd name="connsiteX6" fmla="*/ 0 w 5511800"/>
              <a:gd name="connsiteY6" fmla="*/ 193814 h 5760000"/>
              <a:gd name="connsiteX7" fmla="*/ 3937 w 5511800"/>
              <a:gd name="connsiteY7" fmla="*/ 154762 h 5760000"/>
              <a:gd name="connsiteX8" fmla="*/ 193823 w 5511800"/>
              <a:gd name="connsiteY8" fmla="*/ 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11800" h="5760000">
                <a:moveTo>
                  <a:pt x="193823" y="0"/>
                </a:moveTo>
                <a:lnTo>
                  <a:pt x="5511800" y="0"/>
                </a:lnTo>
                <a:lnTo>
                  <a:pt x="5511800" y="5760000"/>
                </a:lnTo>
                <a:lnTo>
                  <a:pt x="193823" y="5760000"/>
                </a:lnTo>
                <a:cubicBezTo>
                  <a:pt x="100158" y="5760000"/>
                  <a:pt x="22011" y="5693561"/>
                  <a:pt x="3937" y="5605239"/>
                </a:cubicBezTo>
                <a:lnTo>
                  <a:pt x="0" y="5566186"/>
                </a:lnTo>
                <a:lnTo>
                  <a:pt x="0" y="193814"/>
                </a:lnTo>
                <a:lnTo>
                  <a:pt x="3937" y="154762"/>
                </a:lnTo>
                <a:cubicBezTo>
                  <a:pt x="22011" y="66440"/>
                  <a:pt x="100158" y="0"/>
                  <a:pt x="193823" y="0"/>
                </a:cubicBezTo>
                <a:close/>
              </a:path>
            </a:pathLst>
          </a:custGeom>
        </p:spPr>
        <p:txBody>
          <a:bodyPr wrap="square" tIns="0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ko-KR" altLang="en-US" noProof="0" dirty="0"/>
              <a:t>사진 삽입 또는 끌어서 놓기</a:t>
            </a: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472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ko-KR" altLang="en-US" noProof="0" dirty="0"/>
              <a:t>클릭하여 페이지 제목 편집</a:t>
            </a:r>
            <a:endParaRPr lang="ko-KR" altLang="en-ZA" noProof="0" dirty="0"/>
          </a:p>
        </p:txBody>
      </p:sp>
      <p:sp>
        <p:nvSpPr>
          <p:cNvPr id="10" name="부제목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5472000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ko-KR" altLang="en-US" noProof="0" dirty="0"/>
              <a:t>부제목</a:t>
            </a:r>
            <a:endParaRPr lang="ko-KR" altLang="en-ZA" noProof="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1566"/>
            <a:ext cx="5472000" cy="468043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ko-KR" altLang="en-US" noProof="0"/>
              <a:t>마스터 텍스트 스타일 편집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  <a:endParaRPr lang="ko-KR" altLang="en-ZA" noProof="0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ko-KR" altLang="en-US" noProof="0" dirty="0"/>
              <a:t>바닥글 추가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ZA" altLang="ko-KR" noProof="0" smtClean="0"/>
              <a:pPr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416292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사진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12170" y="2376298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ko-KR" altLang="en-US" noProof="0" dirty="0"/>
              <a:t>사진 삽입 또는 끌어서 놓기</a:t>
            </a: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472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ko-KR" altLang="en-US" noProof="0" dirty="0"/>
              <a:t>클릭하여 페이지 제목 편집</a:t>
            </a:r>
            <a:endParaRPr lang="ko-KR" altLang="en-ZA" noProof="0" dirty="0"/>
          </a:p>
        </p:txBody>
      </p:sp>
      <p:sp>
        <p:nvSpPr>
          <p:cNvPr id="10" name="부제목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5472000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ko-KR" altLang="en-US" noProof="0" dirty="0"/>
              <a:t>부제목</a:t>
            </a:r>
            <a:endParaRPr lang="ko-KR" altLang="en-ZA" noProof="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1566"/>
            <a:ext cx="5472000" cy="468043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ko-KR" altLang="en-US" noProof="0"/>
              <a:t>마스터 텍스트 스타일 편집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  <a:endParaRPr lang="ko-KR" altLang="en-ZA" noProof="0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ko-KR" altLang="en-US" noProof="0" dirty="0"/>
              <a:t>바닥글 추가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ZA" altLang="ko-KR" noProof="0" smtClean="0"/>
              <a:pPr/>
              <a:t>‹#›</a:t>
            </a:fld>
            <a:endParaRPr lang="ko-KR" altLang="en-US" noProof="0" dirty="0"/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01317B12-44C8-4227-9EB8-973D2226E63F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8812420" y="1176148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ko-KR" altLang="en-US" noProof="0" dirty="0"/>
              <a:t>사진 삽입 또는 끌어서 놓기</a:t>
            </a:r>
          </a:p>
        </p:txBody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1AD2255F-36DA-4BDE-B54D-F94F14B68B6C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812419" y="3552739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ko-KR" altLang="en-US" noProof="0" dirty="0"/>
              <a:t>사진 삽입 또는 끌어서 놓기</a:t>
            </a:r>
          </a:p>
        </p:txBody>
      </p:sp>
    </p:spTree>
    <p:extLst>
      <p:ext uri="{BB962C8B-B14F-4D97-AF65-F5344CB8AC3E}">
        <p14:creationId xmlns:p14="http://schemas.microsoft.com/office/powerpoint/2010/main" val="2829556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자유형(F) 5">
            <a:extLst>
              <a:ext uri="{FF2B5EF4-FFF2-40B4-BE49-F238E27FC236}">
                <a16:creationId xmlns:a16="http://schemas.microsoft.com/office/drawing/2014/main" id="{CD92D281-07CD-478F-9BF5-BA7D43439A3D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ko-KR" altLang="en-ZA" noProof="0" dirty="0"/>
          </a:p>
        </p:txBody>
      </p:sp>
      <p:sp>
        <p:nvSpPr>
          <p:cNvPr id="11" name="자유형(F) 5">
            <a:extLst>
              <a:ext uri="{FF2B5EF4-FFF2-40B4-BE49-F238E27FC236}">
                <a16:creationId xmlns:a16="http://schemas.microsoft.com/office/drawing/2014/main" id="{B2C53265-8805-42B3-82B4-151EFBC4273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ko-KR" altLang="en-ZA" noProof="0" dirty="0"/>
          </a:p>
        </p:txBody>
      </p:sp>
      <p:sp>
        <p:nvSpPr>
          <p:cNvPr id="13" name="자유형 5">
            <a:extLst>
              <a:ext uri="{FF2B5EF4-FFF2-40B4-BE49-F238E27FC236}">
                <a16:creationId xmlns:a16="http://schemas.microsoft.com/office/drawing/2014/main" id="{D0111EB4-98AF-4EB7-878B-31FD32A9514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ko-KR" altLang="en-ZA" noProof="0" dirty="0"/>
          </a:p>
        </p:txBody>
      </p:sp>
      <p:sp>
        <p:nvSpPr>
          <p:cNvPr id="14" name="자유형(F) 5">
            <a:extLst>
              <a:ext uri="{FF2B5EF4-FFF2-40B4-BE49-F238E27FC236}">
                <a16:creationId xmlns:a16="http://schemas.microsoft.com/office/drawing/2014/main" id="{33809002-30A9-49C0-BE36-B14DD1E4D872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ko-KR" altLang="en-ZA" noProof="0" dirty="0"/>
          </a:p>
        </p:txBody>
      </p:sp>
      <p:sp>
        <p:nvSpPr>
          <p:cNvPr id="15" name="자유형(F) 5">
            <a:extLst>
              <a:ext uri="{FF2B5EF4-FFF2-40B4-BE49-F238E27FC236}">
                <a16:creationId xmlns:a16="http://schemas.microsoft.com/office/drawing/2014/main" id="{FFD5C582-B212-4ADA-AB1B-0481AA39C3A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ko-KR" altLang="en-ZA" noProof="0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ko-KR" altLang="en-US" noProof="0" dirty="0"/>
              <a:t>클릭하여 페이지 제목 편집</a:t>
            </a:r>
          </a:p>
        </p:txBody>
      </p:sp>
      <p:sp>
        <p:nvSpPr>
          <p:cNvPr id="9" name="부제목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ko-KR" altLang="en-US" noProof="0" dirty="0"/>
              <a:t>부제목</a:t>
            </a:r>
            <a:endParaRPr lang="ko-KR" altLang="en-ZA" noProof="0" dirty="0"/>
          </a:p>
        </p:txBody>
      </p:sp>
      <p:sp>
        <p:nvSpPr>
          <p:cNvPr id="3" name="비교 왼쪽 개체 틀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마스터 텍스트 스타일 편집</a:t>
            </a: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ko-KR" altLang="en-US" noProof="0"/>
              <a:t>마스터 텍스트 스타일 편집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  <a:endParaRPr lang="ko-KR" altLang="en-ZA" noProof="0" dirty="0"/>
          </a:p>
        </p:txBody>
      </p:sp>
      <p:sp>
        <p:nvSpPr>
          <p:cNvPr id="12" name="비교 왼쪽 개체 틀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0" i="0"/>
            </a:lvl1pPr>
          </a:lstStyle>
          <a:p>
            <a:pPr lvl="0" rtl="0"/>
            <a:r>
              <a:rPr lang="ko-KR" altLang="en-US" noProof="0"/>
              <a:t>마스터 텍스트 스타일 편집</a:t>
            </a:r>
          </a:p>
        </p:txBody>
      </p:sp>
      <p:sp>
        <p:nvSpPr>
          <p:cNvPr id="8" name="텍스트 개체 틀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/>
          <a:p>
            <a:pPr lvl="0" rtl="0"/>
            <a:r>
              <a:rPr lang="ko-KR" altLang="en-US" noProof="0"/>
              <a:t>마스터 텍스트 스타일 편집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  <a:endParaRPr lang="ko-KR" altLang="en-ZA" noProof="0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ko-KR" altLang="en-US" noProof="0" dirty="0"/>
              <a:t>바닥글 추가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ZA" altLang="ko-KR" noProof="0" smtClean="0"/>
              <a:pPr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큰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1771313" cy="619125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ko-KR" altLang="en-US" noProof="0" dirty="0"/>
              <a:t>사진 삽입 또는 끌어서 놓기</a:t>
            </a: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ko-KR" altLang="en-US" noProof="0" dirty="0"/>
              <a:t>바닥글 추가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ZA" altLang="ko-KR" noProof="0" smtClean="0"/>
              <a:pPr/>
              <a:t>‹#›</a:t>
            </a:fld>
            <a:endParaRPr lang="ko-KR" altLang="en-US" noProof="0" dirty="0"/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BBC3BEE7-44AC-45BC-B4E7-93E3454EB8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687" y="5066452"/>
            <a:ext cx="4459766" cy="539345"/>
          </a:xfrm>
          <a:prstGeom prst="roundRect">
            <a:avLst>
              <a:gd name="adj" fmla="val 10086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108000" rIns="180000" bIns="0" rtlCol="0" anchor="t"/>
          <a:lstStyle>
            <a:lvl1pPr algn="l">
              <a:lnSpc>
                <a:spcPct val="100000"/>
              </a:lnSpc>
              <a:defRPr sz="1800" b="0" spc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ko-KR" altLang="en-US" noProof="0" dirty="0"/>
              <a:t>캡션 입력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70E81F30-8FC8-4841-8404-4DC79218B945}"/>
              </a:ext>
            </a:extLst>
          </p:cNvPr>
          <p:cNvSpPr/>
          <p:nvPr userDrawn="1"/>
        </p:nvSpPr>
        <p:spPr>
          <a:xfrm>
            <a:off x="11793520" y="0"/>
            <a:ext cx="3527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5" name="직사각형: 둥근 모서리 24">
            <a:extLst>
              <a:ext uri="{FF2B5EF4-FFF2-40B4-BE49-F238E27FC236}">
                <a16:creationId xmlns:a16="http://schemas.microsoft.com/office/drawing/2014/main" id="{83D29F65-481C-4C80-BB65-121E5AED26B5}"/>
              </a:ext>
            </a:extLst>
          </p:cNvPr>
          <p:cNvSpPr/>
          <p:nvPr userDrawn="1"/>
        </p:nvSpPr>
        <p:spPr>
          <a:xfrm>
            <a:off x="11844618" y="6249961"/>
            <a:ext cx="230420" cy="460402"/>
          </a:xfrm>
          <a:prstGeom prst="roundRect">
            <a:avLst>
              <a:gd name="adj" fmla="val 7366"/>
            </a:avLst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 rot="5400000">
            <a:off x="8740140" y="3406142"/>
            <a:ext cx="6857999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AC6C03AE-289A-4BCC-971C-3400028C8764}"/>
              </a:ext>
            </a:extLst>
          </p:cNvPr>
          <p:cNvSpPr/>
          <p:nvPr userDrawn="1"/>
        </p:nvSpPr>
        <p:spPr>
          <a:xfrm rot="5400000">
            <a:off x="8694713" y="3406143"/>
            <a:ext cx="6857999" cy="4572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alpha val="0"/>
                </a:schemeClr>
              </a:gs>
              <a:gs pos="100000">
                <a:schemeClr val="bg1">
                  <a:lumMod val="6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ko-KR" altLang="en-US" noProof="0" dirty="0"/>
              <a:t>클릭하여 페이지 제목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ko-KR" altLang="en-US" noProof="0" dirty="0"/>
              <a:t>마스터 텍스트 스타일 편집</a:t>
            </a:r>
          </a:p>
          <a:p>
            <a:pPr lvl="1" rtl="0"/>
            <a:r>
              <a:rPr lang="ko-KR" altLang="en-US" noProof="0" dirty="0"/>
              <a:t>둘째 수준</a:t>
            </a:r>
          </a:p>
          <a:p>
            <a:pPr lvl="2" rtl="0"/>
            <a:r>
              <a:rPr lang="ko-KR" altLang="en-US" noProof="0" dirty="0"/>
              <a:t>셋째 수준</a:t>
            </a:r>
          </a:p>
          <a:p>
            <a:pPr lvl="3" rtl="0"/>
            <a:r>
              <a:rPr lang="ko-KR" altLang="en-US" noProof="0" dirty="0"/>
              <a:t>넷째 수준</a:t>
            </a:r>
          </a:p>
          <a:p>
            <a:pPr lvl="4" rtl="0"/>
            <a:r>
              <a:rPr lang="ko-KR" altLang="en-US" noProof="0" dirty="0"/>
              <a:t>다섯째 수준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1483"/>
            <a:ext cx="5484930" cy="20153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 dirty="0"/>
              <a:t>바닥글 추가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7656" y="6277243"/>
            <a:ext cx="464344" cy="400188"/>
          </a:xfrm>
          <a:prstGeom prst="roundRect">
            <a:avLst>
              <a:gd name="adj" fmla="val 9526"/>
            </a:avLst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82000">
                <a:schemeClr val="tx1"/>
              </a:gs>
            </a:gsLst>
            <a:lin ang="3000000" scaled="0"/>
          </a:gradFill>
          <a:ln w="6350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 i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defRPr>
            </a:lvl1pPr>
          </a:lstStyle>
          <a:p>
            <a:fld id="{19B51A1E-902D-48AF-9020-955120F399B6}" type="slidenum">
              <a:rPr lang="en-ZA" altLang="ko-KR" noProof="0" smtClean="0"/>
              <a:pPr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62" r:id="rId3"/>
    <p:sldLayoutId id="2147483663" r:id="rId4"/>
    <p:sldLayoutId id="2147483658" r:id="rId5"/>
    <p:sldLayoutId id="2147483665" r:id="rId6"/>
    <p:sldLayoutId id="2147483666" r:id="rId7"/>
    <p:sldLayoutId id="2147483659" r:id="rId8"/>
    <p:sldLayoutId id="2147483660" r:id="rId9"/>
    <p:sldLayoutId id="2147483664" r:id="rId10"/>
    <p:sldLayoutId id="2147483650" r:id="rId11"/>
    <p:sldLayoutId id="2147483652" r:id="rId12"/>
    <p:sldLayoutId id="2147483656" r:id="rId13"/>
    <p:sldLayoutId id="2147483657" r:id="rId14"/>
    <p:sldLayoutId id="2147483655" r:id="rId15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</p:titleStyle>
    <p:bodyStyle>
      <a:lvl1pPr marL="266700" indent="-2667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542925" indent="-276225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2pPr>
      <a:lvl3pPr marL="809625" indent="-2667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3pPr>
      <a:lvl4pPr marL="1076325" indent="-2667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4pPr>
      <a:lvl5pPr marL="1343025" indent="-2667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" y="137829"/>
            <a:ext cx="149680" cy="5124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3" name="직사각형 2"/>
          <p:cNvSpPr/>
          <p:nvPr/>
        </p:nvSpPr>
        <p:spPr>
          <a:xfrm>
            <a:off x="251519" y="137829"/>
            <a:ext cx="438342" cy="5124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000" b="1" dirty="0"/>
          </a:p>
        </p:txBody>
      </p:sp>
      <p:cxnSp>
        <p:nvCxnSpPr>
          <p:cNvPr id="4" name="직선 연결선 3"/>
          <p:cNvCxnSpPr/>
          <p:nvPr/>
        </p:nvCxnSpPr>
        <p:spPr>
          <a:xfrm>
            <a:off x="596450" y="626400"/>
            <a:ext cx="8955934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>
            <a:off x="8400256" y="626400"/>
            <a:ext cx="3791744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743708" y="6601174"/>
            <a:ext cx="70458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BA1376A-1BCE-4C3B-85BD-05D751D6B156}" type="slidenum">
              <a:rPr lang="en-US" altLang="ko-KR" sz="700" b="1" spc="-30" smtClean="0">
                <a:solidFill>
                  <a:srgbClr val="80808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pPr algn="ctr"/>
              <a:t>‹#›</a:t>
            </a:fld>
            <a:r>
              <a:rPr lang="en-US" altLang="ko-KR" sz="700" b="1" spc="-30" dirty="0">
                <a:solidFill>
                  <a:srgbClr val="808080"/>
                </a:solidFill>
                <a:latin typeface="나눔고딕" pitchFamily="50" charset="-127"/>
                <a:ea typeface="나눔고딕" pitchFamily="50" charset="-127"/>
              </a:rPr>
              <a:t> 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880" y="6564836"/>
            <a:ext cx="1359689" cy="22435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2" y="6559289"/>
            <a:ext cx="1240752" cy="28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947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1725114" y="1700808"/>
            <a:ext cx="8475342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ctr">
              <a:defRPr/>
            </a:pPr>
            <a:r>
              <a:rPr lang="ko-KR" altLang="en-US" sz="6600" b="1" cap="all" dirty="0">
                <a:ln w="0"/>
                <a:solidFill>
                  <a:srgbClr val="0083CB"/>
                </a:solidFill>
                <a:effectLst>
                  <a:reflection blurRad="12700" stA="50000" endPos="50000" dist="5000" dir="5400000" sy="-100000" rotWithShape="0"/>
                </a:effectLst>
                <a:latin typeface="한컴 고딕" pitchFamily="2" charset="-127"/>
                <a:ea typeface="한컴 고딕" pitchFamily="2" charset="-127"/>
              </a:rPr>
              <a:t>청년일자리도약장려금 </a:t>
            </a:r>
            <a:r>
              <a:rPr lang="ko-KR" altLang="en-US" sz="5400" b="1" cap="all" dirty="0">
                <a:ln w="0"/>
                <a:solidFill>
                  <a:srgbClr val="F79646"/>
                </a:solidFill>
                <a:effectLst>
                  <a:reflection blurRad="12700" stA="50000" endPos="50000" dist="5000" dir="5400000" sy="-100000" rotWithShape="0"/>
                </a:effectLst>
                <a:latin typeface="한컴 고딕" pitchFamily="2" charset="-127"/>
                <a:ea typeface="한컴 고딕" pitchFamily="2" charset="-127"/>
              </a:rPr>
              <a:t>고용</a:t>
            </a:r>
            <a:r>
              <a:rPr lang="en-US" altLang="ko-KR" sz="5400" b="1" cap="all" dirty="0">
                <a:ln w="0"/>
                <a:solidFill>
                  <a:srgbClr val="F79646"/>
                </a:solidFill>
                <a:effectLst>
                  <a:reflection blurRad="12700" stA="50000" endPos="50000" dist="5000" dir="5400000" sy="-100000" rotWithShape="0"/>
                </a:effectLst>
                <a:latin typeface="한컴 고딕" pitchFamily="2" charset="-127"/>
                <a:ea typeface="한컴 고딕" pitchFamily="2" charset="-127"/>
              </a:rPr>
              <a:t>24</a:t>
            </a:r>
            <a:r>
              <a:rPr lang="ko-KR" altLang="en-US" sz="5400" b="1" cap="all" dirty="0" err="1">
                <a:ln w="0"/>
                <a:solidFill>
                  <a:srgbClr val="F79646"/>
                </a:solidFill>
                <a:effectLst>
                  <a:reflection blurRad="12700" stA="50000" endPos="50000" dist="5000" dir="5400000" sy="-100000" rotWithShape="0"/>
                </a:effectLst>
                <a:latin typeface="한컴 고딕" pitchFamily="2" charset="-127"/>
                <a:ea typeface="한컴 고딕" pitchFamily="2" charset="-127"/>
              </a:rPr>
              <a:t>대민포털</a:t>
            </a:r>
            <a:endParaRPr lang="en-US" altLang="ko-KR" sz="6600" b="1" cap="all" dirty="0">
              <a:ln w="0"/>
              <a:solidFill>
                <a:srgbClr val="F79646"/>
              </a:solidFill>
              <a:effectLst>
                <a:reflection blurRad="12700" stA="50000" endPos="50000" dist="5000" dir="5400000" sy="-100000" rotWithShape="0"/>
              </a:effectLst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583" y="4993352"/>
            <a:ext cx="1926835" cy="7399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75920" y="4181018"/>
            <a:ext cx="126014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atinLnBrk="1"/>
            <a:r>
              <a:rPr lang="en-US" altLang="ko-KR" sz="2000" b="1" dirty="0">
                <a:solidFill>
                  <a:prstClr val="black"/>
                </a:solidFill>
                <a:latin typeface="한컴 고딕" pitchFamily="2" charset="-127"/>
                <a:ea typeface="한컴 고딕" pitchFamily="2" charset="-127"/>
              </a:rPr>
              <a:t>2025.01</a:t>
            </a:r>
            <a:endParaRPr lang="ko-KR" altLang="en-US" sz="20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58530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339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indent="-85725" latinLnBrk="1">
              <a:spcBef>
                <a:spcPts val="600"/>
              </a:spcBef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8037488" y="890359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indent="-85725" latinLnBrk="1">
              <a:spcBef>
                <a:spcPts val="600"/>
              </a:spcBef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/>
          </p:nvPr>
        </p:nvGraphicFramePr>
        <p:xfrm>
          <a:off x="8055000" y="892084"/>
          <a:ext cx="2721520" cy="359469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9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76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참여신청서 작성 화면</a:t>
                      </a:r>
                    </a:p>
                    <a:p>
                      <a:pPr algn="l" latinLnBrk="1"/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기업구분</a:t>
                      </a: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채용계획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구분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기업에서 해당하는 기업구분을 직접 선택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※ 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시스템에서 정확한 해당 여부를 제공하지 않으니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오프라인으로 확인하시길 바람</a:t>
                      </a: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i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- </a:t>
                      </a:r>
                      <a:r>
                        <a:rPr lang="ko-KR" altLang="en-US" sz="950" b="1" i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일부 구분에 대하여 </a:t>
                      </a:r>
                      <a:r>
                        <a:rPr lang="en-US" altLang="ko-KR" sz="950" b="1" i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‘</a:t>
                      </a:r>
                      <a:r>
                        <a:rPr lang="ko-KR" altLang="en-US" sz="950" b="1" i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해당</a:t>
                      </a:r>
                      <a:r>
                        <a:rPr lang="en-US" altLang="ko-KR" sz="950" b="1" i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’ </a:t>
                      </a:r>
                      <a:r>
                        <a:rPr lang="ko-KR" altLang="en-US" sz="950" b="1" i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여부 조회 가능</a:t>
                      </a:r>
                      <a:endParaRPr lang="en-US" altLang="ko-KR" sz="950" b="1" i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i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   </a:t>
                      </a:r>
                      <a:r>
                        <a:rPr lang="ko-KR" altLang="en-US" sz="950" b="1" i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별첨에 </a:t>
                      </a:r>
                      <a:r>
                        <a:rPr lang="ko-KR" altLang="en-US" sz="950" b="1" i="1" u="none" baseline="0" dirty="0" err="1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등록되어있는</a:t>
                      </a:r>
                      <a:r>
                        <a:rPr lang="ko-KR" altLang="en-US" sz="950" b="1" i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업종코드는 조회 가능</a:t>
                      </a:r>
                      <a:endParaRPr lang="en-US" altLang="ko-KR" sz="950" b="1" i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2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채용계획</a:t>
                      </a: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채용예정인원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근로계약형태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*,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근무시간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월 급여 작성</a:t>
                      </a:r>
                      <a:endParaRPr lang="en-US" altLang="ko-KR" sz="9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*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근로계약형태 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: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정규직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기간제계약직</a:t>
                      </a:r>
                      <a:endParaRPr lang="en-US" altLang="ko-KR" sz="9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3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i="0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채용계획 항목추가</a:t>
                      </a:r>
                      <a:endParaRPr lang="en-US" altLang="ko-KR" sz="1050" b="1" i="0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i="0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최대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10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개까지 추가 가능</a:t>
                      </a:r>
                      <a:endParaRPr lang="en-US" altLang="ko-KR" sz="950" b="1" i="0" u="none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248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2472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3697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4921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6145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7369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8593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9817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1775521" y="159024"/>
            <a:ext cx="5206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1">
              <a:tabLst>
                <a:tab pos="809625" algn="l"/>
              </a:tabLst>
            </a:pPr>
            <a:r>
              <a:rPr lang="ko-KR" altLang="en-US" sz="2400" b="1" dirty="0">
                <a:solidFill>
                  <a:srgbClr val="4F81BD"/>
                </a:solidFill>
                <a:latin typeface="한컴 고딕" pitchFamily="2" charset="-127"/>
                <a:ea typeface="한컴 고딕" pitchFamily="2" charset="-127"/>
              </a:rPr>
              <a:t>고용</a:t>
            </a:r>
            <a:r>
              <a:rPr lang="en-US" altLang="ko-KR" sz="2400" b="1" dirty="0">
                <a:solidFill>
                  <a:srgbClr val="4F81BD"/>
                </a:solidFill>
                <a:latin typeface="한컴 고딕" pitchFamily="2" charset="-127"/>
                <a:ea typeface="한컴 고딕" pitchFamily="2" charset="-127"/>
              </a:rPr>
              <a:t>24 </a:t>
            </a:r>
            <a:r>
              <a:rPr lang="ko-KR" altLang="en-US" sz="2400" b="1" dirty="0" err="1">
                <a:solidFill>
                  <a:srgbClr val="4F81BD"/>
                </a:solidFill>
                <a:latin typeface="한컴 고딕" pitchFamily="2" charset="-127"/>
                <a:ea typeface="한컴 고딕" pitchFamily="2" charset="-127"/>
              </a:rPr>
              <a:t>대민포털</a:t>
            </a:r>
            <a:r>
              <a:rPr lang="ko-KR" altLang="en-US" sz="2400" b="1" dirty="0">
                <a:solidFill>
                  <a:srgbClr val="4F81BD"/>
                </a:solidFill>
                <a:latin typeface="한컴 고딕" pitchFamily="2" charset="-127"/>
                <a:ea typeface="한컴 고딕" pitchFamily="2" charset="-127"/>
              </a:rPr>
              <a:t> </a:t>
            </a:r>
            <a:r>
              <a:rPr lang="en-US" altLang="ko-KR" sz="2400" b="1" dirty="0">
                <a:solidFill>
                  <a:srgbClr val="4F81BD"/>
                </a:solidFill>
                <a:latin typeface="한컴 고딕" pitchFamily="2" charset="-127"/>
                <a:ea typeface="한컴 고딕" pitchFamily="2" charset="-127"/>
              </a:rPr>
              <a:t>– </a:t>
            </a:r>
            <a:r>
              <a:rPr lang="ko-KR" altLang="en-US" sz="2400" b="1" dirty="0">
                <a:solidFill>
                  <a:srgbClr val="4F81BD"/>
                </a:solidFill>
                <a:latin typeface="한컴 고딕" pitchFamily="2" charset="-127"/>
                <a:ea typeface="한컴 고딕" pitchFamily="2" charset="-127"/>
              </a:rPr>
              <a:t>참여신청서 작성</a:t>
            </a:r>
            <a:r>
              <a:rPr lang="en-US" altLang="ko-KR" sz="2400" b="1" dirty="0">
                <a:solidFill>
                  <a:srgbClr val="4F81BD"/>
                </a:solidFill>
                <a:latin typeface="한컴 고딕" pitchFamily="2" charset="-127"/>
                <a:ea typeface="한컴 고딕" pitchFamily="2" charset="-127"/>
              </a:rPr>
              <a:t>(4)</a:t>
            </a:r>
            <a:endParaRPr lang="ko-KR" altLang="en-US" sz="2400" b="1" dirty="0">
              <a:solidFill>
                <a:srgbClr val="4F81BD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31781" y="159024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1"/>
            <a:r>
              <a:rPr lang="en-US" altLang="ko-KR" sz="2400" b="1" dirty="0">
                <a:solidFill>
                  <a:prstClr val="white"/>
                </a:solidFill>
                <a:latin typeface="한컴 고딕" pitchFamily="2" charset="-127"/>
                <a:ea typeface="한컴 고딕" pitchFamily="2" charset="-127"/>
              </a:rPr>
              <a:t> 1</a:t>
            </a:r>
            <a:endParaRPr lang="ko-KR" altLang="en-US" sz="2400" b="1" dirty="0">
              <a:solidFill>
                <a:prstClr val="white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8BC0CB2-ECB1-4CC7-865B-64D61508C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867" y="1428692"/>
            <a:ext cx="6445647" cy="3872517"/>
          </a:xfrm>
          <a:prstGeom prst="rect">
            <a:avLst/>
          </a:prstGeom>
        </p:spPr>
      </p:pic>
      <p:sp>
        <p:nvSpPr>
          <p:cNvPr id="28" name="TextBox 24"/>
          <p:cNvSpPr txBox="1">
            <a:spLocks noChangeArrowheads="1"/>
          </p:cNvSpPr>
          <p:nvPr/>
        </p:nvSpPr>
        <p:spPr bwMode="auto">
          <a:xfrm>
            <a:off x="6561246" y="3751570"/>
            <a:ext cx="585519" cy="216024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1" hangingPunct="1"/>
            <a:endParaRPr lang="ko-KR" altLang="en-US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4F9C22D3-7146-4CB0-8F43-027E6424FCE1}"/>
              </a:ext>
            </a:extLst>
          </p:cNvPr>
          <p:cNvSpPr/>
          <p:nvPr/>
        </p:nvSpPr>
        <p:spPr>
          <a:xfrm>
            <a:off x="6332373" y="3764224"/>
            <a:ext cx="216000" cy="2078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r>
              <a:rPr lang="en-US" altLang="ko-KR" sz="1050" b="1" dirty="0">
                <a:solidFill>
                  <a:prstClr val="white"/>
                </a:solidFill>
                <a:latin typeface="한컴 고딕" pitchFamily="2" charset="-127"/>
                <a:ea typeface="한컴 고딕" pitchFamily="2" charset="-127"/>
              </a:rPr>
              <a:t>3</a:t>
            </a:r>
            <a:endParaRPr lang="ko-KR" altLang="en-US" sz="1000" b="1" dirty="0">
              <a:solidFill>
                <a:prstClr val="white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0" name="TextBox 24">
            <a:extLst>
              <a:ext uri="{FF2B5EF4-FFF2-40B4-BE49-F238E27FC236}">
                <a16:creationId xmlns:a16="http://schemas.microsoft.com/office/drawing/2014/main" id="{758F1BA0-B8BF-413B-9EF1-4206643FE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920" y="4077073"/>
            <a:ext cx="6075501" cy="108012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1" hangingPunct="1"/>
            <a:endParaRPr lang="ko-KR" altLang="en-US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A730BC08-B45F-4E8A-AA33-652176CA354A}"/>
              </a:ext>
            </a:extLst>
          </p:cNvPr>
          <p:cNvSpPr/>
          <p:nvPr/>
        </p:nvSpPr>
        <p:spPr>
          <a:xfrm>
            <a:off x="1596437" y="3838472"/>
            <a:ext cx="216000" cy="2078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r>
              <a:rPr lang="en-US" altLang="ko-KR" sz="1050" b="1" dirty="0">
                <a:solidFill>
                  <a:prstClr val="white"/>
                </a:solidFill>
                <a:latin typeface="한컴 고딕" pitchFamily="2" charset="-127"/>
                <a:ea typeface="한컴 고딕" pitchFamily="2" charset="-127"/>
              </a:rPr>
              <a:t>2</a:t>
            </a:r>
            <a:endParaRPr lang="ko-KR" altLang="en-US" sz="1000" b="1" dirty="0">
              <a:solidFill>
                <a:prstClr val="white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5" name="타원 34">
            <a:extLst>
              <a:ext uri="{FF2B5EF4-FFF2-40B4-BE49-F238E27FC236}">
                <a16:creationId xmlns:a16="http://schemas.microsoft.com/office/drawing/2014/main" id="{B7B0E0CB-79F7-4992-9108-CEEDCD4451B3}"/>
              </a:ext>
            </a:extLst>
          </p:cNvPr>
          <p:cNvSpPr/>
          <p:nvPr/>
        </p:nvSpPr>
        <p:spPr>
          <a:xfrm>
            <a:off x="1667520" y="1833072"/>
            <a:ext cx="216000" cy="2078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r>
              <a:rPr lang="en-US" altLang="ko-KR" sz="1050" b="1" dirty="0">
                <a:solidFill>
                  <a:prstClr val="white"/>
                </a:solidFill>
                <a:latin typeface="한컴 고딕" pitchFamily="2" charset="-127"/>
                <a:ea typeface="한컴 고딕" pitchFamily="2" charset="-127"/>
              </a:rPr>
              <a:t>1</a:t>
            </a:r>
            <a:endParaRPr lang="ko-KR" altLang="en-US" sz="1000" b="1" dirty="0">
              <a:solidFill>
                <a:prstClr val="white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7" name="TextBox 24">
            <a:extLst>
              <a:ext uri="{FF2B5EF4-FFF2-40B4-BE49-F238E27FC236}">
                <a16:creationId xmlns:a16="http://schemas.microsoft.com/office/drawing/2014/main" id="{1F78C280-B56D-40B1-942A-0757329B5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919" y="1743826"/>
            <a:ext cx="6075501" cy="89015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1" hangingPunct="1"/>
            <a:endParaRPr lang="ko-KR" altLang="en-US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59136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339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indent="-85725" latinLnBrk="1">
              <a:spcBef>
                <a:spcPts val="600"/>
              </a:spcBef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8037488" y="890359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indent="-85725" latinLnBrk="1">
              <a:spcBef>
                <a:spcPts val="600"/>
              </a:spcBef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/>
          </p:nvPr>
        </p:nvGraphicFramePr>
        <p:xfrm>
          <a:off x="8055000" y="892084"/>
          <a:ext cx="2721520" cy="229797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9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76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참여신청서 작성 화면</a:t>
                      </a:r>
                    </a:p>
                    <a:p>
                      <a:pPr algn="l" latinLnBrk="1"/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채용자 정보</a:t>
                      </a: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담당자 정보</a:t>
                      </a: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첨부서류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채용자 정보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“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동 사업으로 지원받고자 하는 청년을 참여신청일 직전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3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개월 이내 먼저 채용한 경우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”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체크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→ 채용자 성명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채용일 등록 가능</a:t>
                      </a:r>
                      <a:endParaRPr lang="en-US" altLang="ko-KR" sz="1100" b="1" i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2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채용자 정보 항목추가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</a:t>
                      </a:r>
                      <a:r>
                        <a:rPr lang="en-US" altLang="ko-KR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등록할 채용자가 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2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명 이상인 경우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항목추가를 선택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후 채용자 정보 추가 작성 가능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248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2472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3697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4921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6145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7369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8593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9817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그림 3">
            <a:extLst>
              <a:ext uri="{FF2B5EF4-FFF2-40B4-BE49-F238E27FC236}">
                <a16:creationId xmlns:a16="http://schemas.microsoft.com/office/drawing/2014/main" id="{68EE50DC-3927-4713-8EC3-50954309D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415" y="1052736"/>
            <a:ext cx="5005514" cy="5085602"/>
          </a:xfrm>
          <a:prstGeom prst="rect">
            <a:avLst/>
          </a:prstGeom>
        </p:spPr>
      </p:pic>
      <p:sp>
        <p:nvSpPr>
          <p:cNvPr id="21" name="직사각형 20"/>
          <p:cNvSpPr/>
          <p:nvPr/>
        </p:nvSpPr>
        <p:spPr>
          <a:xfrm>
            <a:off x="1775521" y="159024"/>
            <a:ext cx="5206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1">
              <a:tabLst>
                <a:tab pos="809625" algn="l"/>
              </a:tabLst>
            </a:pPr>
            <a:r>
              <a:rPr lang="ko-KR" altLang="en-US" sz="2400" b="1" dirty="0">
                <a:solidFill>
                  <a:srgbClr val="4F81BD"/>
                </a:solidFill>
                <a:latin typeface="한컴 고딕" pitchFamily="2" charset="-127"/>
                <a:ea typeface="한컴 고딕" pitchFamily="2" charset="-127"/>
              </a:rPr>
              <a:t>고용</a:t>
            </a:r>
            <a:r>
              <a:rPr lang="en-US" altLang="ko-KR" sz="2400" b="1" dirty="0">
                <a:solidFill>
                  <a:srgbClr val="4F81BD"/>
                </a:solidFill>
                <a:latin typeface="한컴 고딕" pitchFamily="2" charset="-127"/>
                <a:ea typeface="한컴 고딕" pitchFamily="2" charset="-127"/>
              </a:rPr>
              <a:t>24 </a:t>
            </a:r>
            <a:r>
              <a:rPr lang="ko-KR" altLang="en-US" sz="2400" b="1" dirty="0" err="1">
                <a:solidFill>
                  <a:srgbClr val="4F81BD"/>
                </a:solidFill>
                <a:latin typeface="한컴 고딕" pitchFamily="2" charset="-127"/>
                <a:ea typeface="한컴 고딕" pitchFamily="2" charset="-127"/>
              </a:rPr>
              <a:t>대민포털</a:t>
            </a:r>
            <a:r>
              <a:rPr lang="ko-KR" altLang="en-US" sz="2400" b="1" dirty="0">
                <a:solidFill>
                  <a:srgbClr val="4F81BD"/>
                </a:solidFill>
                <a:latin typeface="한컴 고딕" pitchFamily="2" charset="-127"/>
                <a:ea typeface="한컴 고딕" pitchFamily="2" charset="-127"/>
              </a:rPr>
              <a:t> </a:t>
            </a:r>
            <a:r>
              <a:rPr lang="en-US" altLang="ko-KR" sz="2400" b="1" dirty="0">
                <a:solidFill>
                  <a:srgbClr val="4F81BD"/>
                </a:solidFill>
                <a:latin typeface="한컴 고딕" pitchFamily="2" charset="-127"/>
                <a:ea typeface="한컴 고딕" pitchFamily="2" charset="-127"/>
              </a:rPr>
              <a:t>– </a:t>
            </a:r>
            <a:r>
              <a:rPr lang="ko-KR" altLang="en-US" sz="2400" b="1" dirty="0">
                <a:solidFill>
                  <a:srgbClr val="4F81BD"/>
                </a:solidFill>
                <a:latin typeface="한컴 고딕" pitchFamily="2" charset="-127"/>
                <a:ea typeface="한컴 고딕" pitchFamily="2" charset="-127"/>
              </a:rPr>
              <a:t>참여신청서 작성</a:t>
            </a:r>
            <a:r>
              <a:rPr lang="en-US" altLang="ko-KR" sz="2400" b="1" dirty="0">
                <a:solidFill>
                  <a:srgbClr val="4F81BD"/>
                </a:solidFill>
                <a:latin typeface="한컴 고딕" pitchFamily="2" charset="-127"/>
                <a:ea typeface="한컴 고딕" pitchFamily="2" charset="-127"/>
              </a:rPr>
              <a:t>(5)</a:t>
            </a:r>
            <a:endParaRPr lang="ko-KR" altLang="en-US" sz="2400" b="1" dirty="0">
              <a:solidFill>
                <a:srgbClr val="4F81BD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31781" y="159024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1"/>
            <a:r>
              <a:rPr lang="en-US" altLang="ko-KR" sz="2400" b="1" dirty="0">
                <a:solidFill>
                  <a:prstClr val="white"/>
                </a:solidFill>
                <a:latin typeface="한컴 고딕" pitchFamily="2" charset="-127"/>
                <a:ea typeface="한컴 고딕" pitchFamily="2" charset="-127"/>
              </a:rPr>
              <a:t> 1</a:t>
            </a:r>
            <a:endParaRPr lang="ko-KR" altLang="en-US" sz="2400" b="1" dirty="0">
              <a:solidFill>
                <a:prstClr val="white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4" name="TextBox 24"/>
          <p:cNvSpPr txBox="1">
            <a:spLocks noChangeArrowheads="1"/>
          </p:cNvSpPr>
          <p:nvPr/>
        </p:nvSpPr>
        <p:spPr bwMode="auto">
          <a:xfrm>
            <a:off x="1677737" y="1052737"/>
            <a:ext cx="5370192" cy="160053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1" hangingPunct="1"/>
            <a:endParaRPr lang="ko-KR" altLang="en-US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6" name="타원 35"/>
          <p:cNvSpPr/>
          <p:nvPr/>
        </p:nvSpPr>
        <p:spPr>
          <a:xfrm>
            <a:off x="1775520" y="1124744"/>
            <a:ext cx="209504" cy="2323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r>
              <a:rPr lang="en-US" altLang="ko-KR" sz="1050" b="1" dirty="0">
                <a:solidFill>
                  <a:prstClr val="white"/>
                </a:solidFill>
                <a:latin typeface="한컴 고딕" pitchFamily="2" charset="-127"/>
                <a:ea typeface="한컴 고딕" pitchFamily="2" charset="-127"/>
              </a:rPr>
              <a:t>1</a:t>
            </a:r>
            <a:endParaRPr lang="ko-KR" altLang="en-US" sz="1000" b="1" dirty="0">
              <a:solidFill>
                <a:prstClr val="white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pSp>
        <p:nvGrpSpPr>
          <p:cNvPr id="26" name="그룹 25"/>
          <p:cNvGrpSpPr/>
          <p:nvPr/>
        </p:nvGrpSpPr>
        <p:grpSpPr>
          <a:xfrm>
            <a:off x="5704243" y="1931643"/>
            <a:ext cx="899581" cy="218859"/>
            <a:chOff x="5077066" y="4985568"/>
            <a:chExt cx="1042294" cy="218859"/>
          </a:xfrm>
        </p:grpSpPr>
        <p:sp>
          <p:nvSpPr>
            <p:cNvPr id="27" name="타원 26"/>
            <p:cNvSpPr/>
            <p:nvPr/>
          </p:nvSpPr>
          <p:spPr>
            <a:xfrm>
              <a:off x="5077066" y="4985568"/>
              <a:ext cx="261026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1"/>
              <a:r>
                <a:rPr lang="en-US" altLang="ko-KR" sz="1050" b="1" dirty="0">
                  <a:solidFill>
                    <a:prstClr val="white"/>
                  </a:solidFill>
                  <a:latin typeface="한컴 고딕" pitchFamily="2" charset="-127"/>
                  <a:ea typeface="한컴 고딕" pitchFamily="2" charset="-127"/>
                </a:rPr>
                <a:t>2</a:t>
              </a:r>
              <a:endParaRPr lang="ko-KR" altLang="en-US" sz="1000" b="1" dirty="0">
                <a:solidFill>
                  <a:prstClr val="white"/>
                </a:solidFill>
                <a:latin typeface="한컴 고딕" pitchFamily="2" charset="-127"/>
                <a:ea typeface="한컴 고딕" pitchFamily="2" charset="-127"/>
              </a:endParaRPr>
            </a:p>
          </p:txBody>
        </p:sp>
        <p:sp>
          <p:nvSpPr>
            <p:cNvPr id="28" name="TextBox 24"/>
            <p:cNvSpPr txBox="1">
              <a:spLocks noChangeArrowheads="1"/>
            </p:cNvSpPr>
            <p:nvPr/>
          </p:nvSpPr>
          <p:spPr bwMode="auto">
            <a:xfrm>
              <a:off x="5432091" y="4988428"/>
              <a:ext cx="687269" cy="215999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latinLnBrk="1" hangingPunct="1"/>
              <a:endParaRPr lang="ko-KR" altLang="en-US" b="1" dirty="0">
                <a:solidFill>
                  <a:prstClr val="black"/>
                </a:solidFill>
                <a:latin typeface="한컴 고딕" pitchFamily="2" charset="-127"/>
                <a:ea typeface="한컴 고딕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6076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339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indent="-85725" latinLnBrk="1">
              <a:spcBef>
                <a:spcPts val="600"/>
              </a:spcBef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8037488" y="890359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indent="-85725" latinLnBrk="1">
              <a:spcBef>
                <a:spcPts val="600"/>
              </a:spcBef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/>
          </p:nvPr>
        </p:nvGraphicFramePr>
        <p:xfrm>
          <a:off x="8055000" y="892084"/>
          <a:ext cx="2721520" cy="18699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9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76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참여신청서 작성 화면</a:t>
                      </a:r>
                    </a:p>
                    <a:p>
                      <a:pPr algn="l" latinLnBrk="1"/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확인서 </a:t>
                      </a: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기업</a:t>
                      </a: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지원제외 기업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“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예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”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를 선택한 항목이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개 이상 있는 경우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신청 불가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※ 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지침 내 확인서가 변경될 경우 내용이 변경될 수 있습니다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.</a:t>
                      </a:r>
                      <a:endParaRPr lang="en-US" altLang="ko-KR" sz="950" b="1" i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248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2472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3697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4921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6145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7369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8593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9817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1775521" y="159024"/>
            <a:ext cx="5206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1">
              <a:tabLst>
                <a:tab pos="809625" algn="l"/>
              </a:tabLst>
            </a:pPr>
            <a:r>
              <a:rPr lang="ko-KR" altLang="en-US" sz="2400" b="1" dirty="0">
                <a:solidFill>
                  <a:srgbClr val="4F81BD"/>
                </a:solidFill>
                <a:latin typeface="한컴 고딕" pitchFamily="2" charset="-127"/>
                <a:ea typeface="한컴 고딕" pitchFamily="2" charset="-127"/>
              </a:rPr>
              <a:t>고용</a:t>
            </a:r>
            <a:r>
              <a:rPr lang="en-US" altLang="ko-KR" sz="2400" b="1" dirty="0">
                <a:solidFill>
                  <a:srgbClr val="4F81BD"/>
                </a:solidFill>
                <a:latin typeface="한컴 고딕" pitchFamily="2" charset="-127"/>
                <a:ea typeface="한컴 고딕" pitchFamily="2" charset="-127"/>
              </a:rPr>
              <a:t>24 </a:t>
            </a:r>
            <a:r>
              <a:rPr lang="ko-KR" altLang="en-US" sz="2400" b="1" dirty="0" err="1">
                <a:solidFill>
                  <a:srgbClr val="4F81BD"/>
                </a:solidFill>
                <a:latin typeface="한컴 고딕" pitchFamily="2" charset="-127"/>
                <a:ea typeface="한컴 고딕" pitchFamily="2" charset="-127"/>
              </a:rPr>
              <a:t>대민포털</a:t>
            </a:r>
            <a:r>
              <a:rPr lang="ko-KR" altLang="en-US" sz="2400" b="1" dirty="0">
                <a:solidFill>
                  <a:srgbClr val="4F81BD"/>
                </a:solidFill>
                <a:latin typeface="한컴 고딕" pitchFamily="2" charset="-127"/>
                <a:ea typeface="한컴 고딕" pitchFamily="2" charset="-127"/>
              </a:rPr>
              <a:t> </a:t>
            </a:r>
            <a:r>
              <a:rPr lang="en-US" altLang="ko-KR" sz="2400" b="1" dirty="0">
                <a:solidFill>
                  <a:srgbClr val="4F81BD"/>
                </a:solidFill>
                <a:latin typeface="한컴 고딕" pitchFamily="2" charset="-127"/>
                <a:ea typeface="한컴 고딕" pitchFamily="2" charset="-127"/>
              </a:rPr>
              <a:t>– </a:t>
            </a:r>
            <a:r>
              <a:rPr lang="ko-KR" altLang="en-US" sz="2400" b="1" dirty="0">
                <a:solidFill>
                  <a:srgbClr val="4F81BD"/>
                </a:solidFill>
                <a:latin typeface="한컴 고딕" pitchFamily="2" charset="-127"/>
                <a:ea typeface="한컴 고딕" pitchFamily="2" charset="-127"/>
              </a:rPr>
              <a:t>참여신청서 작성</a:t>
            </a:r>
            <a:r>
              <a:rPr lang="en-US" altLang="ko-KR" sz="2400" b="1" dirty="0">
                <a:solidFill>
                  <a:srgbClr val="4F81BD"/>
                </a:solidFill>
                <a:latin typeface="한컴 고딕" pitchFamily="2" charset="-127"/>
                <a:ea typeface="한컴 고딕" pitchFamily="2" charset="-127"/>
              </a:rPr>
              <a:t>(6)</a:t>
            </a:r>
            <a:endParaRPr lang="ko-KR" altLang="en-US" sz="2400" b="1" dirty="0">
              <a:solidFill>
                <a:srgbClr val="4F81BD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31781" y="159024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1"/>
            <a:r>
              <a:rPr lang="en-US" altLang="ko-KR" sz="2400" b="1" dirty="0">
                <a:solidFill>
                  <a:prstClr val="white"/>
                </a:solidFill>
                <a:latin typeface="한컴 고딕" pitchFamily="2" charset="-127"/>
                <a:ea typeface="한컴 고딕" pitchFamily="2" charset="-127"/>
              </a:rPr>
              <a:t> 1</a:t>
            </a:r>
            <a:endParaRPr lang="ko-KR" altLang="en-US" sz="2400" b="1" dirty="0">
              <a:solidFill>
                <a:prstClr val="white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E4F795A-B825-49C2-B599-602743849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2001" y="1336200"/>
            <a:ext cx="5375634" cy="443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12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339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indent="-85725" latinLnBrk="1">
              <a:spcBef>
                <a:spcPts val="600"/>
              </a:spcBef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8037488" y="890359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indent="-85725" latinLnBrk="1">
              <a:spcBef>
                <a:spcPts val="600"/>
              </a:spcBef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/>
          </p:nvPr>
        </p:nvGraphicFramePr>
        <p:xfrm>
          <a:off x="8055000" y="892084"/>
          <a:ext cx="2721520" cy="215949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9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76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참여신청서 작성 화면</a:t>
                      </a:r>
                    </a:p>
                    <a:p>
                      <a:pPr algn="l" latinLnBrk="1"/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확인서 </a:t>
                      </a: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청년</a:t>
                      </a: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지원제외 청년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“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확인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”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을 선택하지 않은 항목이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개 이상 있는 경우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신청 불가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“</a:t>
                      </a:r>
                      <a:r>
                        <a:rPr lang="ko-KR" altLang="en-US" sz="950" b="1" u="none" baseline="0" dirty="0" err="1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아니오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”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를 선택한 경우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신청 불가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※ 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지침 내 확인서가 변경될 경우 내용이 변경될 수 있습니다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.</a:t>
                      </a:r>
                      <a:endParaRPr lang="en-US" altLang="ko-KR" sz="950" b="1" i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248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2472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3697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4921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6145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7369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8593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9817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1775521" y="159024"/>
            <a:ext cx="5206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1">
              <a:tabLst>
                <a:tab pos="809625" algn="l"/>
              </a:tabLst>
            </a:pPr>
            <a:r>
              <a:rPr lang="ko-KR" altLang="en-US" sz="2400" b="1" dirty="0">
                <a:solidFill>
                  <a:srgbClr val="4F81BD"/>
                </a:solidFill>
                <a:latin typeface="한컴 고딕" pitchFamily="2" charset="-127"/>
                <a:ea typeface="한컴 고딕" pitchFamily="2" charset="-127"/>
              </a:rPr>
              <a:t>고용</a:t>
            </a:r>
            <a:r>
              <a:rPr lang="en-US" altLang="ko-KR" sz="2400" b="1" dirty="0">
                <a:solidFill>
                  <a:srgbClr val="4F81BD"/>
                </a:solidFill>
                <a:latin typeface="한컴 고딕" pitchFamily="2" charset="-127"/>
                <a:ea typeface="한컴 고딕" pitchFamily="2" charset="-127"/>
              </a:rPr>
              <a:t>24 </a:t>
            </a:r>
            <a:r>
              <a:rPr lang="ko-KR" altLang="en-US" sz="2400" b="1" dirty="0" err="1">
                <a:solidFill>
                  <a:srgbClr val="4F81BD"/>
                </a:solidFill>
                <a:latin typeface="한컴 고딕" pitchFamily="2" charset="-127"/>
                <a:ea typeface="한컴 고딕" pitchFamily="2" charset="-127"/>
              </a:rPr>
              <a:t>대민포털</a:t>
            </a:r>
            <a:r>
              <a:rPr lang="ko-KR" altLang="en-US" sz="2400" b="1" dirty="0">
                <a:solidFill>
                  <a:srgbClr val="4F81BD"/>
                </a:solidFill>
                <a:latin typeface="한컴 고딕" pitchFamily="2" charset="-127"/>
                <a:ea typeface="한컴 고딕" pitchFamily="2" charset="-127"/>
              </a:rPr>
              <a:t> </a:t>
            </a:r>
            <a:r>
              <a:rPr lang="en-US" altLang="ko-KR" sz="2400" b="1" dirty="0">
                <a:solidFill>
                  <a:srgbClr val="4F81BD"/>
                </a:solidFill>
                <a:latin typeface="한컴 고딕" pitchFamily="2" charset="-127"/>
                <a:ea typeface="한컴 고딕" pitchFamily="2" charset="-127"/>
              </a:rPr>
              <a:t>– </a:t>
            </a:r>
            <a:r>
              <a:rPr lang="ko-KR" altLang="en-US" sz="2400" b="1" dirty="0">
                <a:solidFill>
                  <a:srgbClr val="4F81BD"/>
                </a:solidFill>
                <a:latin typeface="한컴 고딕" pitchFamily="2" charset="-127"/>
                <a:ea typeface="한컴 고딕" pitchFamily="2" charset="-127"/>
              </a:rPr>
              <a:t>참여신청서 작성</a:t>
            </a:r>
            <a:r>
              <a:rPr lang="en-US" altLang="ko-KR" sz="2400" b="1" dirty="0">
                <a:solidFill>
                  <a:srgbClr val="4F81BD"/>
                </a:solidFill>
                <a:latin typeface="한컴 고딕" pitchFamily="2" charset="-127"/>
                <a:ea typeface="한컴 고딕" pitchFamily="2" charset="-127"/>
              </a:rPr>
              <a:t>(7)</a:t>
            </a:r>
            <a:endParaRPr lang="ko-KR" altLang="en-US" sz="2400" b="1" dirty="0">
              <a:solidFill>
                <a:srgbClr val="4F81BD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31781" y="159024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1"/>
            <a:r>
              <a:rPr lang="en-US" altLang="ko-KR" sz="2400" b="1" dirty="0">
                <a:solidFill>
                  <a:prstClr val="white"/>
                </a:solidFill>
                <a:latin typeface="한컴 고딕" pitchFamily="2" charset="-127"/>
                <a:ea typeface="한컴 고딕" pitchFamily="2" charset="-127"/>
              </a:rPr>
              <a:t> 1</a:t>
            </a:r>
            <a:endParaRPr lang="ko-KR" altLang="en-US" sz="2400" b="1" dirty="0">
              <a:solidFill>
                <a:prstClr val="white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2FC8A5F-8232-4C58-A826-BC50385A0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2805" y="1098765"/>
            <a:ext cx="4598992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18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339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indent="-85725" latinLnBrk="1">
              <a:spcBef>
                <a:spcPts val="600"/>
              </a:spcBef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8037488" y="890359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indent="-85725" latinLnBrk="1">
              <a:spcBef>
                <a:spcPts val="600"/>
              </a:spcBef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/>
          </p:nvPr>
        </p:nvGraphicFramePr>
        <p:xfrm>
          <a:off x="8055000" y="892084"/>
          <a:ext cx="2721520" cy="362517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9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76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참여신청서 작성 화면</a:t>
                      </a:r>
                    </a:p>
                    <a:p>
                      <a:pPr algn="l" latinLnBrk="1"/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개인정보 수집 이용에 대한 동의서</a:t>
                      </a: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사업주</a:t>
                      </a: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</a:p>
                    <a:p>
                      <a:pPr algn="l" latinLnBrk="1"/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임시저장</a:t>
                      </a: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참여신청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개인정보 수집 이용에 대한 동의서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“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동의합니다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”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를 선택하지 않은 경우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홈페이지에서 신청 불가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사업주 명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주민등록번호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외국인등록번호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를 작성하지 않는 경우 신청 불가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※ 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지침 내 동의서가 변경될 경우 내용이 변경될 수 있습니다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.</a:t>
                      </a:r>
                      <a:endParaRPr lang="en-US" altLang="ko-KR" sz="950" b="1" i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2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외국인등록번호가 없는 외국인 사업주의 경우 선택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(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필수입력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사업주명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법인등록번호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전화번호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외국인등록번호 없는 사유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9482075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248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2472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3697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4921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6145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7369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8593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9817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1775521" y="159024"/>
            <a:ext cx="5206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1">
              <a:tabLst>
                <a:tab pos="809625" algn="l"/>
              </a:tabLst>
            </a:pPr>
            <a:r>
              <a:rPr lang="ko-KR" altLang="en-US" sz="2400" b="1" dirty="0">
                <a:solidFill>
                  <a:srgbClr val="4F81BD"/>
                </a:solidFill>
                <a:latin typeface="한컴 고딕" pitchFamily="2" charset="-127"/>
                <a:ea typeface="한컴 고딕" pitchFamily="2" charset="-127"/>
              </a:rPr>
              <a:t>고용</a:t>
            </a:r>
            <a:r>
              <a:rPr lang="en-US" altLang="ko-KR" sz="2400" b="1" dirty="0">
                <a:solidFill>
                  <a:srgbClr val="4F81BD"/>
                </a:solidFill>
                <a:latin typeface="한컴 고딕" pitchFamily="2" charset="-127"/>
                <a:ea typeface="한컴 고딕" pitchFamily="2" charset="-127"/>
              </a:rPr>
              <a:t>24 </a:t>
            </a:r>
            <a:r>
              <a:rPr lang="ko-KR" altLang="en-US" sz="2400" b="1" dirty="0" err="1">
                <a:solidFill>
                  <a:srgbClr val="4F81BD"/>
                </a:solidFill>
                <a:latin typeface="한컴 고딕" pitchFamily="2" charset="-127"/>
                <a:ea typeface="한컴 고딕" pitchFamily="2" charset="-127"/>
              </a:rPr>
              <a:t>대민포털</a:t>
            </a:r>
            <a:r>
              <a:rPr lang="ko-KR" altLang="en-US" sz="2400" b="1" dirty="0">
                <a:solidFill>
                  <a:srgbClr val="4F81BD"/>
                </a:solidFill>
                <a:latin typeface="한컴 고딕" pitchFamily="2" charset="-127"/>
                <a:ea typeface="한컴 고딕" pitchFamily="2" charset="-127"/>
              </a:rPr>
              <a:t> </a:t>
            </a:r>
            <a:r>
              <a:rPr lang="en-US" altLang="ko-KR" sz="2400" b="1" dirty="0">
                <a:solidFill>
                  <a:srgbClr val="4F81BD"/>
                </a:solidFill>
                <a:latin typeface="한컴 고딕" pitchFamily="2" charset="-127"/>
                <a:ea typeface="한컴 고딕" pitchFamily="2" charset="-127"/>
              </a:rPr>
              <a:t>– </a:t>
            </a:r>
            <a:r>
              <a:rPr lang="ko-KR" altLang="en-US" sz="2400" b="1" dirty="0">
                <a:solidFill>
                  <a:srgbClr val="4F81BD"/>
                </a:solidFill>
                <a:latin typeface="한컴 고딕" pitchFamily="2" charset="-127"/>
                <a:ea typeface="한컴 고딕" pitchFamily="2" charset="-127"/>
              </a:rPr>
              <a:t>참여신청서 작성</a:t>
            </a:r>
            <a:r>
              <a:rPr lang="en-US" altLang="ko-KR" sz="2400" b="1" dirty="0">
                <a:solidFill>
                  <a:srgbClr val="4F81BD"/>
                </a:solidFill>
                <a:latin typeface="한컴 고딕" pitchFamily="2" charset="-127"/>
                <a:ea typeface="한컴 고딕" pitchFamily="2" charset="-127"/>
              </a:rPr>
              <a:t>(8)</a:t>
            </a:r>
            <a:endParaRPr lang="ko-KR" altLang="en-US" sz="2400" b="1" dirty="0">
              <a:solidFill>
                <a:srgbClr val="4F81BD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31781" y="159024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1"/>
            <a:r>
              <a:rPr lang="en-US" altLang="ko-KR" sz="2400" b="1" dirty="0">
                <a:solidFill>
                  <a:prstClr val="white"/>
                </a:solidFill>
                <a:latin typeface="한컴 고딕" pitchFamily="2" charset="-127"/>
                <a:ea typeface="한컴 고딕" pitchFamily="2" charset="-127"/>
              </a:rPr>
              <a:t> 1</a:t>
            </a:r>
            <a:endParaRPr lang="ko-KR" altLang="en-US" sz="2400" b="1" dirty="0">
              <a:solidFill>
                <a:prstClr val="white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D741C64-A6E3-4433-A453-E6CA9EF8A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9899" y="944226"/>
            <a:ext cx="5299579" cy="5229200"/>
          </a:xfrm>
          <a:prstGeom prst="rect">
            <a:avLst/>
          </a:prstGeom>
        </p:spPr>
      </p:pic>
      <p:sp>
        <p:nvSpPr>
          <p:cNvPr id="20" name="TextBox 24"/>
          <p:cNvSpPr txBox="1">
            <a:spLocks noChangeArrowheads="1"/>
          </p:cNvSpPr>
          <p:nvPr/>
        </p:nvSpPr>
        <p:spPr bwMode="auto">
          <a:xfrm>
            <a:off x="2207568" y="1282610"/>
            <a:ext cx="4968553" cy="293847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1" hangingPunct="1"/>
            <a:endParaRPr lang="ko-KR" altLang="en-US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1942631" y="1282610"/>
            <a:ext cx="216000" cy="20978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r>
              <a:rPr lang="en-US" altLang="ko-KR" sz="1050" b="1" dirty="0">
                <a:solidFill>
                  <a:prstClr val="white"/>
                </a:solidFill>
                <a:latin typeface="한컴 고딕" pitchFamily="2" charset="-127"/>
                <a:ea typeface="한컴 고딕" pitchFamily="2" charset="-127"/>
              </a:rPr>
              <a:t>1</a:t>
            </a:r>
            <a:endParaRPr lang="ko-KR" altLang="en-US" sz="1000" b="1" dirty="0">
              <a:solidFill>
                <a:prstClr val="white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1946028" y="4799623"/>
            <a:ext cx="225005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r>
              <a:rPr lang="en-US" altLang="ko-KR" sz="1050" b="1" dirty="0">
                <a:solidFill>
                  <a:prstClr val="white"/>
                </a:solidFill>
                <a:latin typeface="한컴 고딕" pitchFamily="2" charset="-127"/>
                <a:ea typeface="한컴 고딕" pitchFamily="2" charset="-127"/>
              </a:rPr>
              <a:t>2</a:t>
            </a:r>
            <a:endParaRPr lang="ko-KR" altLang="en-US" sz="1000" b="1" dirty="0">
              <a:solidFill>
                <a:prstClr val="white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8" name="TextBox 24">
            <a:extLst>
              <a:ext uri="{FF2B5EF4-FFF2-40B4-BE49-F238E27FC236}">
                <a16:creationId xmlns:a16="http://schemas.microsoft.com/office/drawing/2014/main" id="{038D1446-A074-4EE0-B2A8-926EA21E4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7568" y="4799623"/>
            <a:ext cx="2880321" cy="21600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1" hangingPunct="1"/>
            <a:endParaRPr lang="ko-KR" altLang="en-US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25059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339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indent="-85725" latinLnBrk="1">
              <a:spcBef>
                <a:spcPts val="600"/>
              </a:spcBef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8037488" y="890359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indent="-85725" latinLnBrk="1">
              <a:spcBef>
                <a:spcPts val="600"/>
              </a:spcBef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/>
          </p:nvPr>
        </p:nvGraphicFramePr>
        <p:xfrm>
          <a:off x="8055000" y="892084"/>
          <a:ext cx="2721520" cy="390619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9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7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참여신청서 작성 화면</a:t>
                      </a:r>
                      <a:endParaRPr lang="en-US" altLang="ko-KR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algn="l" latinLnBrk="1"/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표준 사업 지원 협약서</a:t>
                      </a:r>
                      <a:endParaRPr lang="en-US" altLang="ko-KR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표준 청년일자리도약장려금 사업 지원 협약서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내용을 숙지 후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“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위 내용을 확인하였습니다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.”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체크 </a:t>
                      </a:r>
                      <a:endParaRPr lang="en-US" altLang="ko-KR" sz="950" b="1" i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2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i="0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참여신청</a:t>
                      </a:r>
                      <a:endParaRPr lang="en-US" altLang="ko-KR" sz="1050" b="1" i="0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i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필수항목</a:t>
                      </a:r>
                      <a:r>
                        <a:rPr lang="en-US" altLang="ko-KR" sz="950" b="1" u="none" baseline="0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(*)</a:t>
                      </a:r>
                      <a:r>
                        <a:rPr lang="ko-KR" altLang="en-US" sz="950" b="1" u="none" baseline="0" dirty="0">
                          <a:solidFill>
                            <a:schemeClr val="tx1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이 모두 작성된 경우 신청 가능</a:t>
                      </a:r>
                      <a:r>
                        <a:rPr lang="en-US" altLang="ko-KR" sz="950" b="1" u="none" baseline="0" dirty="0">
                          <a:solidFill>
                            <a:schemeClr val="tx1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950" b="1" u="none" baseline="0" dirty="0">
                          <a:solidFill>
                            <a:schemeClr val="tx1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참여신청서 신청기간 내에만 가능</a:t>
                      </a:r>
                      <a:r>
                        <a:rPr lang="en-US" altLang="ko-KR" sz="950" b="1" u="none" baseline="0" dirty="0">
                          <a:solidFill>
                            <a:schemeClr val="tx1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채용계획 내 채용예정인원 합이 지원한도보다 큰 경우 신청 불가</a:t>
                      </a:r>
                      <a:endParaRPr lang="en-US" altLang="ko-KR" sz="950" b="1" i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i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채용계획 내 채용예정인원 합계와 동일 사업주가 신청한 참여신청서 내 채용예정인원 합계가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30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명을 초과할 경우 알림 제공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9482075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248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2472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3697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4921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6145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7369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8593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9817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1775521" y="159024"/>
            <a:ext cx="5206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1">
              <a:tabLst>
                <a:tab pos="809625" algn="l"/>
              </a:tabLst>
            </a:pPr>
            <a:r>
              <a:rPr lang="ko-KR" altLang="en-US" sz="2400" b="1" dirty="0">
                <a:solidFill>
                  <a:srgbClr val="4F81BD"/>
                </a:solidFill>
                <a:latin typeface="한컴 고딕" pitchFamily="2" charset="-127"/>
                <a:ea typeface="한컴 고딕" pitchFamily="2" charset="-127"/>
              </a:rPr>
              <a:t>고용</a:t>
            </a:r>
            <a:r>
              <a:rPr lang="en-US" altLang="ko-KR" sz="2400" b="1" dirty="0">
                <a:solidFill>
                  <a:srgbClr val="4F81BD"/>
                </a:solidFill>
                <a:latin typeface="한컴 고딕" pitchFamily="2" charset="-127"/>
                <a:ea typeface="한컴 고딕" pitchFamily="2" charset="-127"/>
              </a:rPr>
              <a:t>24 </a:t>
            </a:r>
            <a:r>
              <a:rPr lang="ko-KR" altLang="en-US" sz="2400" b="1" dirty="0" err="1">
                <a:solidFill>
                  <a:srgbClr val="4F81BD"/>
                </a:solidFill>
                <a:latin typeface="한컴 고딕" pitchFamily="2" charset="-127"/>
                <a:ea typeface="한컴 고딕" pitchFamily="2" charset="-127"/>
              </a:rPr>
              <a:t>대민포털</a:t>
            </a:r>
            <a:r>
              <a:rPr lang="ko-KR" altLang="en-US" sz="2400" b="1" dirty="0">
                <a:solidFill>
                  <a:srgbClr val="4F81BD"/>
                </a:solidFill>
                <a:latin typeface="한컴 고딕" pitchFamily="2" charset="-127"/>
                <a:ea typeface="한컴 고딕" pitchFamily="2" charset="-127"/>
              </a:rPr>
              <a:t> </a:t>
            </a:r>
            <a:r>
              <a:rPr lang="en-US" altLang="ko-KR" sz="2400" b="1" dirty="0">
                <a:solidFill>
                  <a:srgbClr val="4F81BD"/>
                </a:solidFill>
                <a:latin typeface="한컴 고딕" pitchFamily="2" charset="-127"/>
                <a:ea typeface="한컴 고딕" pitchFamily="2" charset="-127"/>
              </a:rPr>
              <a:t>– </a:t>
            </a:r>
            <a:r>
              <a:rPr lang="ko-KR" altLang="en-US" sz="2400" b="1" dirty="0">
                <a:solidFill>
                  <a:srgbClr val="4F81BD"/>
                </a:solidFill>
                <a:latin typeface="한컴 고딕" pitchFamily="2" charset="-127"/>
                <a:ea typeface="한컴 고딕" pitchFamily="2" charset="-127"/>
              </a:rPr>
              <a:t>참여신청서 작성</a:t>
            </a:r>
            <a:r>
              <a:rPr lang="en-US" altLang="ko-KR" sz="2400" b="1" dirty="0">
                <a:solidFill>
                  <a:srgbClr val="4F81BD"/>
                </a:solidFill>
                <a:latin typeface="한컴 고딕" pitchFamily="2" charset="-127"/>
                <a:ea typeface="한컴 고딕" pitchFamily="2" charset="-127"/>
              </a:rPr>
              <a:t>(9)</a:t>
            </a:r>
            <a:endParaRPr lang="ko-KR" altLang="en-US" sz="2400" b="1" dirty="0">
              <a:solidFill>
                <a:srgbClr val="4F81BD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31781" y="159024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1"/>
            <a:r>
              <a:rPr lang="en-US" altLang="ko-KR" sz="2400" b="1" dirty="0">
                <a:solidFill>
                  <a:prstClr val="white"/>
                </a:solidFill>
                <a:latin typeface="한컴 고딕" pitchFamily="2" charset="-127"/>
                <a:ea typeface="한컴 고딕" pitchFamily="2" charset="-127"/>
              </a:rPr>
              <a:t> 1</a:t>
            </a:r>
            <a:endParaRPr lang="ko-KR" altLang="en-US" sz="2400" b="1" dirty="0">
              <a:solidFill>
                <a:prstClr val="white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8AA39FCF-20CC-4B07-A489-8162A2A7024B}"/>
              </a:ext>
            </a:extLst>
          </p:cNvPr>
          <p:cNvGrpSpPr/>
          <p:nvPr/>
        </p:nvGrpSpPr>
        <p:grpSpPr>
          <a:xfrm>
            <a:off x="1480375" y="1436693"/>
            <a:ext cx="6193816" cy="4235357"/>
            <a:chOff x="632520" y="1641915"/>
            <a:chExt cx="7364349" cy="5035772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2122E542-26DB-4C1E-8A34-8B61038E5D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2520" y="1641915"/>
              <a:ext cx="7315200" cy="2286000"/>
            </a:xfrm>
            <a:prstGeom prst="rect">
              <a:avLst/>
            </a:prstGeom>
          </p:spPr>
        </p:pic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200C8E34-8860-4655-AC78-E36E71C918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1669" y="4067837"/>
              <a:ext cx="7315200" cy="2609850"/>
            </a:xfrm>
            <a:prstGeom prst="rect">
              <a:avLst/>
            </a:prstGeom>
          </p:spPr>
        </p:pic>
      </p:grpSp>
      <p:sp>
        <p:nvSpPr>
          <p:cNvPr id="20" name="TextBox 24"/>
          <p:cNvSpPr txBox="1">
            <a:spLocks noChangeArrowheads="1"/>
          </p:cNvSpPr>
          <p:nvPr/>
        </p:nvSpPr>
        <p:spPr bwMode="auto">
          <a:xfrm>
            <a:off x="1677738" y="1772816"/>
            <a:ext cx="5858423" cy="3096344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1" hangingPunct="1"/>
            <a:endParaRPr lang="ko-KR" altLang="en-US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1918271" y="1943287"/>
            <a:ext cx="216000" cy="20978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r>
              <a:rPr lang="en-US" altLang="ko-KR" sz="1050" b="1" dirty="0">
                <a:solidFill>
                  <a:prstClr val="white"/>
                </a:solidFill>
                <a:latin typeface="한컴 고딕" pitchFamily="2" charset="-127"/>
                <a:ea typeface="한컴 고딕" pitchFamily="2" charset="-127"/>
              </a:rPr>
              <a:t>1</a:t>
            </a:r>
            <a:endParaRPr lang="ko-KR" altLang="en-US" sz="1000" b="1" dirty="0">
              <a:solidFill>
                <a:prstClr val="white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6455580" y="5183237"/>
            <a:ext cx="225005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r>
              <a:rPr lang="en-US" altLang="ko-KR" sz="1050" b="1" dirty="0">
                <a:solidFill>
                  <a:prstClr val="white"/>
                </a:solidFill>
                <a:latin typeface="한컴 고딕" pitchFamily="2" charset="-127"/>
                <a:ea typeface="한컴 고딕" pitchFamily="2" charset="-127"/>
              </a:rPr>
              <a:t>2</a:t>
            </a:r>
            <a:endParaRPr lang="ko-KR" altLang="en-US" sz="1000" b="1" dirty="0">
              <a:solidFill>
                <a:prstClr val="white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8" name="TextBox 24">
            <a:extLst>
              <a:ext uri="{FF2B5EF4-FFF2-40B4-BE49-F238E27FC236}">
                <a16:creationId xmlns:a16="http://schemas.microsoft.com/office/drawing/2014/main" id="{038D1446-A074-4EE0-B2A8-926EA21E4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4073" y="5054604"/>
            <a:ext cx="841429" cy="46262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1" hangingPunct="1"/>
            <a:endParaRPr lang="ko-KR" altLang="en-US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DD5AD381-283D-4224-BDBF-037004BD1621}"/>
              </a:ext>
            </a:extLst>
          </p:cNvPr>
          <p:cNvSpPr/>
          <p:nvPr/>
        </p:nvSpPr>
        <p:spPr>
          <a:xfrm>
            <a:off x="3048805" y="2056564"/>
            <a:ext cx="576000" cy="2097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10657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339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indent="-85725" latinLnBrk="1">
              <a:spcBef>
                <a:spcPts val="600"/>
              </a:spcBef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8037488" y="890359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indent="-85725" latinLnBrk="1">
              <a:spcBef>
                <a:spcPts val="600"/>
              </a:spcBef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/>
          </p:nvPr>
        </p:nvGraphicFramePr>
        <p:xfrm>
          <a:off x="8055000" y="892084"/>
          <a:ext cx="2721520" cy="268606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9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76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고용</a:t>
                      </a:r>
                      <a:r>
                        <a:rPr lang="en-US" altLang="ko-KR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24 </a:t>
                      </a:r>
                      <a:r>
                        <a:rPr lang="ko-KR" altLang="en-US" sz="1050" b="1" u="sng" dirty="0" err="1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대민포털</a:t>
                      </a:r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홈페이지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로그인</a:t>
                      </a: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공동인증서로 로그인 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(</a:t>
                      </a: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사업자등록번호 기준</a:t>
                      </a: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대리인 도약장려금 업무수행 불가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0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248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2472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3697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4921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6145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7369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8593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9817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1775520" y="159024"/>
            <a:ext cx="35766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1">
              <a:tabLst>
                <a:tab pos="809625" algn="l"/>
              </a:tabLst>
            </a:pPr>
            <a:r>
              <a:rPr lang="ko-KR" altLang="en-US" sz="2400" b="1" dirty="0">
                <a:solidFill>
                  <a:srgbClr val="4F81BD"/>
                </a:solidFill>
                <a:latin typeface="한컴 고딕" pitchFamily="2" charset="-127"/>
                <a:ea typeface="한컴 고딕" pitchFamily="2" charset="-127"/>
              </a:rPr>
              <a:t>고용</a:t>
            </a:r>
            <a:r>
              <a:rPr lang="en-US" altLang="ko-KR" sz="2400" b="1" dirty="0">
                <a:solidFill>
                  <a:srgbClr val="4F81BD"/>
                </a:solidFill>
                <a:latin typeface="한컴 고딕" pitchFamily="2" charset="-127"/>
                <a:ea typeface="한컴 고딕" pitchFamily="2" charset="-127"/>
              </a:rPr>
              <a:t>24 </a:t>
            </a:r>
            <a:r>
              <a:rPr lang="ko-KR" altLang="en-US" sz="2400" b="1" dirty="0" err="1">
                <a:solidFill>
                  <a:srgbClr val="4F81BD"/>
                </a:solidFill>
                <a:latin typeface="한컴 고딕" pitchFamily="2" charset="-127"/>
                <a:ea typeface="한컴 고딕" pitchFamily="2" charset="-127"/>
              </a:rPr>
              <a:t>대민포털</a:t>
            </a:r>
            <a:r>
              <a:rPr lang="ko-KR" altLang="en-US" sz="2400" b="1" dirty="0">
                <a:solidFill>
                  <a:srgbClr val="4F81BD"/>
                </a:solidFill>
                <a:latin typeface="한컴 고딕" pitchFamily="2" charset="-127"/>
                <a:ea typeface="한컴 고딕" pitchFamily="2" charset="-127"/>
              </a:rPr>
              <a:t> 홈페이지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31781" y="159024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1"/>
            <a:r>
              <a:rPr lang="en-US" altLang="ko-KR" sz="2400" b="1" dirty="0">
                <a:solidFill>
                  <a:prstClr val="white"/>
                </a:solidFill>
                <a:latin typeface="한컴 고딕" pitchFamily="2" charset="-127"/>
                <a:ea typeface="한컴 고딕" pitchFamily="2" charset="-127"/>
              </a:rPr>
              <a:t> 1</a:t>
            </a:r>
            <a:endParaRPr lang="ko-KR" altLang="en-US" sz="2400" b="1" dirty="0">
              <a:solidFill>
                <a:prstClr val="white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19414885-2B57-4F87-BF8F-6866BDB5D021}"/>
              </a:ext>
            </a:extLst>
          </p:cNvPr>
          <p:cNvSpPr/>
          <p:nvPr/>
        </p:nvSpPr>
        <p:spPr>
          <a:xfrm>
            <a:off x="3359696" y="5589240"/>
            <a:ext cx="2207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1">
              <a:tabLst>
                <a:tab pos="809625" algn="l"/>
              </a:tabLst>
            </a:pPr>
            <a:r>
              <a:rPr lang="en-US" altLang="ko-KR" b="1" u="sng" dirty="0">
                <a:solidFill>
                  <a:srgbClr val="3333FF"/>
                </a:solidFill>
                <a:latin typeface="한컴 고딕" pitchFamily="2" charset="-127"/>
                <a:ea typeface="한컴 고딕" pitchFamily="2" charset="-127"/>
              </a:rPr>
              <a:t>www.work24.go.kr</a:t>
            </a:r>
            <a:endParaRPr lang="ko-KR" altLang="en-US" b="1" u="sng" dirty="0">
              <a:solidFill>
                <a:srgbClr val="3333FF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D2B51157-1B1A-4A6B-8864-67B865BFF3DD}"/>
              </a:ext>
            </a:extLst>
          </p:cNvPr>
          <p:cNvGrpSpPr/>
          <p:nvPr/>
        </p:nvGrpSpPr>
        <p:grpSpPr>
          <a:xfrm>
            <a:off x="1633790" y="1464958"/>
            <a:ext cx="5945760" cy="3928084"/>
            <a:chOff x="447400" y="1780288"/>
            <a:chExt cx="5945760" cy="3928084"/>
          </a:xfrm>
        </p:grpSpPr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88FBF452-9188-4210-AFA3-DAA0732377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7400" y="1780288"/>
              <a:ext cx="5945760" cy="3928084"/>
            </a:xfrm>
            <a:prstGeom prst="rect">
              <a:avLst/>
            </a:prstGeom>
          </p:spPr>
        </p:pic>
        <p:sp>
          <p:nvSpPr>
            <p:cNvPr id="26" name="TextBox 24">
              <a:extLst>
                <a:ext uri="{FF2B5EF4-FFF2-40B4-BE49-F238E27FC236}">
                  <a16:creationId xmlns:a16="http://schemas.microsoft.com/office/drawing/2014/main" id="{B44DFB0C-6070-430E-BB3C-17B39A22C8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4888" y="3335107"/>
              <a:ext cx="1800200" cy="21295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latinLnBrk="1" hangingPunct="1"/>
              <a:endParaRPr lang="ko-KR" altLang="en-US" b="1" dirty="0">
                <a:solidFill>
                  <a:prstClr val="black"/>
                </a:solidFill>
                <a:latin typeface="한컴 고딕" pitchFamily="2" charset="-127"/>
                <a:ea typeface="한컴 고딕" pitchFamily="2" charset="-127"/>
              </a:endParaRPr>
            </a:p>
          </p:txBody>
        </p:sp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AD249F7A-02BE-46CF-B071-567870D3CFF2}"/>
                </a:ext>
              </a:extLst>
            </p:cNvPr>
            <p:cNvSpPr/>
            <p:nvPr/>
          </p:nvSpPr>
          <p:spPr>
            <a:xfrm>
              <a:off x="3670205" y="3321000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1"/>
              <a:r>
                <a:rPr lang="en-US" altLang="ko-KR" sz="1050" b="1" dirty="0">
                  <a:solidFill>
                    <a:prstClr val="white"/>
                  </a:solidFill>
                  <a:latin typeface="한컴 고딕" pitchFamily="2" charset="-127"/>
                  <a:ea typeface="한컴 고딕" pitchFamily="2" charset="-127"/>
                </a:rPr>
                <a:t>1</a:t>
              </a:r>
              <a:endParaRPr lang="ko-KR" altLang="en-US" sz="1000" b="1" dirty="0">
                <a:solidFill>
                  <a:prstClr val="white"/>
                </a:solidFill>
                <a:latin typeface="한컴 고딕" pitchFamily="2" charset="-127"/>
                <a:ea typeface="한컴 고딕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9785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339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indent="-85725" latinLnBrk="1">
              <a:spcBef>
                <a:spcPts val="600"/>
              </a:spcBef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8037488" y="890359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indent="-85725" latinLnBrk="1">
              <a:spcBef>
                <a:spcPts val="600"/>
              </a:spcBef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/>
          </p:nvPr>
        </p:nvGraphicFramePr>
        <p:xfrm>
          <a:off x="8055000" y="892084"/>
          <a:ext cx="2721520" cy="236602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9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76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청년일자리도약장려금 접속 방법</a:t>
                      </a:r>
                      <a:r>
                        <a:rPr lang="en-US" altLang="ko-KR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(1)</a:t>
                      </a:r>
                      <a:endParaRPr lang="ko-KR" altLang="en-US" sz="1050" b="1" u="sng" dirty="0">
                        <a:solidFill>
                          <a:srgbClr val="3333FF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dirty="0" err="1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자주찾는</a:t>
                      </a:r>
                      <a:r>
                        <a:rPr lang="ko-KR" altLang="en-US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서비스</a:t>
                      </a: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우측 </a:t>
                      </a:r>
                      <a:r>
                        <a:rPr lang="en-US" altLang="ko-KR" sz="10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10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청년도약</a:t>
                      </a:r>
                      <a:r>
                        <a:rPr lang="en-US" altLang="ko-KR" sz="10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 </a:t>
                      </a:r>
                      <a:r>
                        <a:rPr lang="ko-KR" altLang="en-US" sz="10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참여사업관리</a:t>
                      </a: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버튼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0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248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2472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3697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4921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6145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7369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8593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9817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1775520" y="159024"/>
            <a:ext cx="48205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1">
              <a:tabLst>
                <a:tab pos="809625" algn="l"/>
              </a:tabLst>
            </a:pPr>
            <a:r>
              <a:rPr lang="ko-KR" altLang="en-US" sz="2400" b="1" dirty="0">
                <a:solidFill>
                  <a:srgbClr val="4F81BD"/>
                </a:solidFill>
                <a:latin typeface="한컴 고딕" pitchFamily="2" charset="-127"/>
                <a:ea typeface="한컴 고딕" pitchFamily="2" charset="-127"/>
              </a:rPr>
              <a:t>청년일자리도약장려금 접속 방법</a:t>
            </a:r>
            <a:r>
              <a:rPr lang="en-US" altLang="ko-KR" sz="2400" b="1" dirty="0">
                <a:solidFill>
                  <a:srgbClr val="4F81BD"/>
                </a:solidFill>
                <a:latin typeface="한컴 고딕" pitchFamily="2" charset="-127"/>
                <a:ea typeface="한컴 고딕" pitchFamily="2" charset="-127"/>
              </a:rPr>
              <a:t>(1)</a:t>
            </a:r>
            <a:endParaRPr lang="ko-KR" altLang="en-US" sz="2400" b="1" dirty="0">
              <a:solidFill>
                <a:srgbClr val="4F81BD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31781" y="159024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1"/>
            <a:r>
              <a:rPr lang="en-US" altLang="ko-KR" sz="2400" b="1" dirty="0">
                <a:solidFill>
                  <a:prstClr val="white"/>
                </a:solidFill>
                <a:latin typeface="한컴 고딕" pitchFamily="2" charset="-127"/>
                <a:ea typeface="한컴 고딕" pitchFamily="2" charset="-127"/>
              </a:rPr>
              <a:t> 1</a:t>
            </a:r>
            <a:endParaRPr lang="ko-KR" altLang="en-US" sz="2400" b="1" dirty="0">
              <a:solidFill>
                <a:prstClr val="white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4930E0A2-4AA5-41D8-B03A-F8A26B070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004" y="1223369"/>
            <a:ext cx="6136449" cy="4365103"/>
          </a:xfrm>
          <a:prstGeom prst="rect">
            <a:avLst/>
          </a:prstGeom>
        </p:spPr>
      </p:pic>
      <p:sp>
        <p:nvSpPr>
          <p:cNvPr id="26" name="TextBox 24">
            <a:extLst>
              <a:ext uri="{FF2B5EF4-FFF2-40B4-BE49-F238E27FC236}">
                <a16:creationId xmlns:a16="http://schemas.microsoft.com/office/drawing/2014/main" id="{B44DFB0C-6070-430E-BB3C-17B39A22C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9222" y="3429000"/>
            <a:ext cx="742875" cy="79208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1" hangingPunct="1"/>
            <a:endParaRPr lang="ko-KR" altLang="en-US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AD249F7A-02BE-46CF-B071-567870D3CFF2}"/>
              </a:ext>
            </a:extLst>
          </p:cNvPr>
          <p:cNvSpPr/>
          <p:nvPr/>
        </p:nvSpPr>
        <p:spPr>
          <a:xfrm>
            <a:off x="6452658" y="3154354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r>
              <a:rPr lang="en-US" altLang="ko-KR" sz="1050" b="1" dirty="0">
                <a:solidFill>
                  <a:prstClr val="white"/>
                </a:solidFill>
                <a:latin typeface="한컴 고딕" pitchFamily="2" charset="-127"/>
                <a:ea typeface="한컴 고딕" pitchFamily="2" charset="-127"/>
              </a:rPr>
              <a:t>1</a:t>
            </a:r>
            <a:endParaRPr lang="ko-KR" altLang="en-US" sz="1000" b="1" dirty="0">
              <a:solidFill>
                <a:prstClr val="white"/>
              </a:solidFill>
              <a:latin typeface="한컴 고딕" pitchFamily="2" charset="-127"/>
              <a:ea typeface="한컴 고딕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97742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339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indent="-85725" latinLnBrk="1">
              <a:spcBef>
                <a:spcPts val="600"/>
              </a:spcBef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8037488" y="890359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indent="-85725" latinLnBrk="1">
              <a:spcBef>
                <a:spcPts val="600"/>
              </a:spcBef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/>
          </p:nvPr>
        </p:nvGraphicFramePr>
        <p:xfrm>
          <a:off x="8055000" y="892084"/>
          <a:ext cx="2721520" cy="25179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9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76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청년일자리도약장려금 접속 방법</a:t>
                      </a:r>
                      <a:r>
                        <a:rPr lang="en-US" altLang="ko-KR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(2)</a:t>
                      </a:r>
                      <a:endParaRPr lang="ko-KR" altLang="en-US" sz="1050" b="1" u="sng" dirty="0">
                        <a:solidFill>
                          <a:srgbClr val="3333FF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우측상단 </a:t>
                      </a:r>
                      <a:r>
                        <a:rPr lang="en-US" altLang="ko-KR" sz="10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‘</a:t>
                      </a:r>
                      <a:r>
                        <a:rPr lang="ko-KR" altLang="en-US" sz="10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전체메뉴</a:t>
                      </a:r>
                      <a:r>
                        <a:rPr lang="en-US" altLang="ko-KR" sz="10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‘</a:t>
                      </a: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클릭 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2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0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스크롤 다운</a:t>
                      </a:r>
                      <a:r>
                        <a:rPr lang="en-US" altLang="ko-KR" sz="100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(down) </a:t>
                      </a:r>
                      <a:r>
                        <a:rPr lang="en-US" altLang="ko-KR" sz="100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‘</a:t>
                      </a:r>
                      <a:r>
                        <a:rPr lang="ko-KR" altLang="en-US" sz="100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</a:t>
                      </a:r>
                      <a:r>
                        <a:rPr lang="en-US" altLang="ko-KR" sz="100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’</a:t>
                      </a:r>
                      <a:r>
                        <a:rPr lang="en-US" altLang="ko-KR" sz="100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ko-KR" altLang="en-US" sz="100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항목</a:t>
                      </a:r>
                      <a:endParaRPr lang="en-US" altLang="ko-KR" sz="100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3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참여 사업관리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항목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4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청년일자리도약장려금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선택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1619572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248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2472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3697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4921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6145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7369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8593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9817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1775520" y="159024"/>
            <a:ext cx="48205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1">
              <a:tabLst>
                <a:tab pos="809625" algn="l"/>
              </a:tabLst>
            </a:pPr>
            <a:r>
              <a:rPr lang="ko-KR" altLang="en-US" sz="2400" b="1" dirty="0">
                <a:solidFill>
                  <a:srgbClr val="4F81BD"/>
                </a:solidFill>
                <a:latin typeface="한컴 고딕" pitchFamily="2" charset="-127"/>
                <a:ea typeface="한컴 고딕" pitchFamily="2" charset="-127"/>
              </a:rPr>
              <a:t>청년일자리도약장려금 접속 방법</a:t>
            </a:r>
            <a:r>
              <a:rPr lang="en-US" altLang="ko-KR" sz="2400" b="1" dirty="0">
                <a:solidFill>
                  <a:srgbClr val="4F81BD"/>
                </a:solidFill>
                <a:latin typeface="한컴 고딕" pitchFamily="2" charset="-127"/>
                <a:ea typeface="한컴 고딕" pitchFamily="2" charset="-127"/>
              </a:rPr>
              <a:t>(2)</a:t>
            </a:r>
            <a:endParaRPr lang="ko-KR" altLang="en-US" sz="2400" b="1" dirty="0">
              <a:solidFill>
                <a:srgbClr val="4F81BD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31781" y="159024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1"/>
            <a:r>
              <a:rPr lang="en-US" altLang="ko-KR" sz="2400" b="1" dirty="0">
                <a:solidFill>
                  <a:prstClr val="white"/>
                </a:solidFill>
                <a:latin typeface="한컴 고딕" pitchFamily="2" charset="-127"/>
                <a:ea typeface="한컴 고딕" pitchFamily="2" charset="-127"/>
              </a:rPr>
              <a:t> 1</a:t>
            </a:r>
            <a:endParaRPr lang="ko-KR" altLang="en-US" sz="2400" b="1" dirty="0">
              <a:solidFill>
                <a:prstClr val="white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6" name="TextBox 24">
            <a:extLst>
              <a:ext uri="{FF2B5EF4-FFF2-40B4-BE49-F238E27FC236}">
                <a16:creationId xmlns:a16="http://schemas.microsoft.com/office/drawing/2014/main" id="{B44DFB0C-6070-430E-BB3C-17B39A22C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9222" y="3429000"/>
            <a:ext cx="742875" cy="79208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1" hangingPunct="1"/>
            <a:endParaRPr lang="ko-KR" altLang="en-US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AD249F7A-02BE-46CF-B071-567870D3CFF2}"/>
              </a:ext>
            </a:extLst>
          </p:cNvPr>
          <p:cNvSpPr/>
          <p:nvPr/>
        </p:nvSpPr>
        <p:spPr>
          <a:xfrm>
            <a:off x="6452658" y="3154354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r>
              <a:rPr lang="en-US" altLang="ko-KR" sz="1050" b="1" dirty="0">
                <a:solidFill>
                  <a:prstClr val="white"/>
                </a:solidFill>
                <a:latin typeface="한컴 고딕" pitchFamily="2" charset="-127"/>
                <a:ea typeface="한컴 고딕" pitchFamily="2" charset="-127"/>
              </a:rPr>
              <a:t>1</a:t>
            </a:r>
            <a:endParaRPr lang="ko-KR" altLang="en-US" sz="1000" b="1" dirty="0">
              <a:solidFill>
                <a:prstClr val="white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871D894-7DB3-48EE-8AE6-1D65A09F4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822" y="1052737"/>
            <a:ext cx="4897836" cy="2617809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943C640C-A68B-4024-87CB-61429DDB8E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2934" y="2656591"/>
            <a:ext cx="4978412" cy="3533899"/>
          </a:xfrm>
          <a:prstGeom prst="rect">
            <a:avLst/>
          </a:prstGeom>
        </p:spPr>
      </p:pic>
      <p:sp>
        <p:nvSpPr>
          <p:cNvPr id="24" name="TextBox 24">
            <a:extLst>
              <a:ext uri="{FF2B5EF4-FFF2-40B4-BE49-F238E27FC236}">
                <a16:creationId xmlns:a16="http://schemas.microsoft.com/office/drawing/2014/main" id="{34A7EABF-4A15-41F9-87D7-9EFF71668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9976" y="1478298"/>
            <a:ext cx="564666" cy="29451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1" hangingPunct="1"/>
            <a:endParaRPr lang="ko-KR" altLang="en-US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F3A487D2-7201-46CA-A3F2-3BFA7B447F45}"/>
              </a:ext>
            </a:extLst>
          </p:cNvPr>
          <p:cNvSpPr/>
          <p:nvPr/>
        </p:nvSpPr>
        <p:spPr>
          <a:xfrm>
            <a:off x="5582233" y="1517556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r>
              <a:rPr lang="en-US" altLang="ko-KR" sz="1050" b="1" dirty="0">
                <a:solidFill>
                  <a:prstClr val="white"/>
                </a:solidFill>
                <a:latin typeface="한컴 고딕" pitchFamily="2" charset="-127"/>
                <a:ea typeface="한컴 고딕" pitchFamily="2" charset="-127"/>
              </a:rPr>
              <a:t>1</a:t>
            </a:r>
            <a:endParaRPr lang="ko-KR" altLang="en-US" sz="1000" b="1" dirty="0">
              <a:solidFill>
                <a:prstClr val="white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8" name="TextBox 24">
            <a:extLst>
              <a:ext uri="{FF2B5EF4-FFF2-40B4-BE49-F238E27FC236}">
                <a16:creationId xmlns:a16="http://schemas.microsoft.com/office/drawing/2014/main" id="{EBCAF304-5683-434A-B823-A83DB290B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403" y="2708921"/>
            <a:ext cx="4628367" cy="29451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1" hangingPunct="1"/>
            <a:endParaRPr lang="ko-KR" altLang="en-US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217D23AB-A095-4A11-83E0-ED6AAB8AAAD8}"/>
              </a:ext>
            </a:extLst>
          </p:cNvPr>
          <p:cNvSpPr/>
          <p:nvPr/>
        </p:nvSpPr>
        <p:spPr>
          <a:xfrm>
            <a:off x="2850537" y="2748179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r>
              <a:rPr lang="en-US" altLang="ko-KR" sz="1050" b="1" dirty="0">
                <a:solidFill>
                  <a:prstClr val="white"/>
                </a:solidFill>
                <a:latin typeface="한컴 고딕" pitchFamily="2" charset="-127"/>
                <a:ea typeface="한컴 고딕" pitchFamily="2" charset="-127"/>
              </a:rPr>
              <a:t>2</a:t>
            </a:r>
            <a:endParaRPr lang="ko-KR" altLang="en-US" sz="1000" b="1" dirty="0">
              <a:solidFill>
                <a:prstClr val="white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0" name="TextBox 24">
            <a:extLst>
              <a:ext uri="{FF2B5EF4-FFF2-40B4-BE49-F238E27FC236}">
                <a16:creationId xmlns:a16="http://schemas.microsoft.com/office/drawing/2014/main" id="{BC7152AC-8448-4DFE-8CF5-EDF7051D0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9234" y="4349550"/>
            <a:ext cx="564666" cy="182874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1" hangingPunct="1"/>
            <a:endParaRPr lang="ko-KR" altLang="en-US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C482F4E0-3740-4B6C-B4C3-E6123F9FCDFC}"/>
              </a:ext>
            </a:extLst>
          </p:cNvPr>
          <p:cNvSpPr/>
          <p:nvPr/>
        </p:nvSpPr>
        <p:spPr>
          <a:xfrm>
            <a:off x="4517747" y="434955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r>
              <a:rPr lang="en-US" altLang="ko-KR" sz="1050" b="1" dirty="0">
                <a:solidFill>
                  <a:prstClr val="white"/>
                </a:solidFill>
                <a:latin typeface="한컴 고딕" pitchFamily="2" charset="-127"/>
                <a:ea typeface="한컴 고딕" pitchFamily="2" charset="-127"/>
              </a:rPr>
              <a:t>3</a:t>
            </a:r>
            <a:endParaRPr lang="ko-KR" altLang="en-US" sz="1000" b="1" dirty="0">
              <a:solidFill>
                <a:prstClr val="white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2" name="TextBox 24">
            <a:extLst>
              <a:ext uri="{FF2B5EF4-FFF2-40B4-BE49-F238E27FC236}">
                <a16:creationId xmlns:a16="http://schemas.microsoft.com/office/drawing/2014/main" id="{A810EEDB-F989-4EC0-8867-D3B6EA7DA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9069" y="4561743"/>
            <a:ext cx="814883" cy="182874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1" hangingPunct="1"/>
            <a:endParaRPr lang="ko-KR" altLang="en-US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3" name="타원 32">
            <a:extLst>
              <a:ext uri="{FF2B5EF4-FFF2-40B4-BE49-F238E27FC236}">
                <a16:creationId xmlns:a16="http://schemas.microsoft.com/office/drawing/2014/main" id="{D9409115-670C-468F-949B-E05D55424447}"/>
              </a:ext>
            </a:extLst>
          </p:cNvPr>
          <p:cNvSpPr/>
          <p:nvPr/>
        </p:nvSpPr>
        <p:spPr>
          <a:xfrm>
            <a:off x="4606492" y="4574884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r>
              <a:rPr lang="en-US" altLang="ko-KR" sz="1050" b="1" dirty="0">
                <a:solidFill>
                  <a:prstClr val="white"/>
                </a:solidFill>
                <a:latin typeface="한컴 고딕" pitchFamily="2" charset="-127"/>
                <a:ea typeface="한컴 고딕" pitchFamily="2" charset="-127"/>
              </a:rPr>
              <a:t>4</a:t>
            </a:r>
            <a:endParaRPr lang="ko-KR" altLang="en-US" sz="1000" b="1" dirty="0">
              <a:solidFill>
                <a:prstClr val="white"/>
              </a:solidFill>
              <a:latin typeface="한컴 고딕" pitchFamily="2" charset="-127"/>
              <a:ea typeface="한컴 고딕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59618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339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indent="-85725" latinLnBrk="1">
              <a:spcBef>
                <a:spcPts val="600"/>
              </a:spcBef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8037488" y="890359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indent="-85725" latinLnBrk="1">
              <a:spcBef>
                <a:spcPts val="600"/>
              </a:spcBef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/>
          </p:nvPr>
        </p:nvGraphicFramePr>
        <p:xfrm>
          <a:off x="8055000" y="892084"/>
          <a:ext cx="2721520" cy="276358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9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76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청년일자리도약장려금 업무화면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참여신청서</a:t>
                      </a: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관리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참여신청서 신청 및 조회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참여신청서 변경 신청 및 조회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2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00" b="1" u="none" baseline="0" dirty="0" err="1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채용자명단제출서</a:t>
                      </a:r>
                      <a:r>
                        <a:rPr lang="ko-KR" altLang="en-US" sz="100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관리</a:t>
                      </a:r>
                      <a:endParaRPr lang="en-US" altLang="ko-KR" sz="100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00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1000" b="1" u="none" baseline="0" dirty="0" err="1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채용자명단제출서</a:t>
                      </a:r>
                      <a:r>
                        <a:rPr lang="ko-KR" altLang="en-US" sz="100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신청 및 조회</a:t>
                      </a:r>
                      <a:endParaRPr lang="en-US" altLang="ko-KR" sz="100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3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지원금신청서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관리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00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100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지원금신청서 신청 및 조회</a:t>
                      </a:r>
                      <a:endParaRPr lang="en-US" altLang="ko-KR" sz="100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00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1000" b="1" u="none" baseline="0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장기인센티브</a:t>
                      </a:r>
                      <a:r>
                        <a:rPr lang="en-US" altLang="ko-KR" sz="1000" b="1" u="none" baseline="0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(24</a:t>
                      </a:r>
                      <a:r>
                        <a:rPr lang="ko-KR" altLang="en-US" sz="1000" b="1" u="none" baseline="0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개원</a:t>
                      </a:r>
                      <a:r>
                        <a:rPr lang="en-US" altLang="ko-KR" sz="1000" b="1" u="none" baseline="0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  <a:r>
                        <a:rPr lang="en-US" altLang="ko-KR" sz="100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ko-KR" altLang="en-US" sz="100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신청 및 조회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1619572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248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2472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3697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4921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6145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7369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8593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9817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1775521" y="159024"/>
            <a:ext cx="4283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1">
              <a:tabLst>
                <a:tab pos="809625" algn="l"/>
              </a:tabLst>
            </a:pPr>
            <a:r>
              <a:rPr lang="ko-KR" altLang="en-US" sz="2400" b="1" dirty="0">
                <a:solidFill>
                  <a:srgbClr val="4F81BD"/>
                </a:solidFill>
                <a:latin typeface="한컴 고딕" pitchFamily="2" charset="-127"/>
                <a:ea typeface="한컴 고딕" pitchFamily="2" charset="-127"/>
              </a:rPr>
              <a:t>청년일자리도약장려금 업무화면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31781" y="159024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1"/>
            <a:r>
              <a:rPr lang="en-US" altLang="ko-KR" sz="2400" b="1" dirty="0">
                <a:solidFill>
                  <a:prstClr val="white"/>
                </a:solidFill>
                <a:latin typeface="한컴 고딕" pitchFamily="2" charset="-127"/>
                <a:ea typeface="한컴 고딕" pitchFamily="2" charset="-127"/>
              </a:rPr>
              <a:t> 1</a:t>
            </a:r>
            <a:endParaRPr lang="ko-KR" altLang="en-US" sz="2400" b="1" dirty="0">
              <a:solidFill>
                <a:prstClr val="white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D4E7670-A6D8-4763-996C-4B5B1138D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488" y="1517556"/>
            <a:ext cx="6272116" cy="4143692"/>
          </a:xfrm>
          <a:prstGeom prst="rect">
            <a:avLst/>
          </a:prstGeom>
        </p:spPr>
      </p:pic>
      <p:sp>
        <p:nvSpPr>
          <p:cNvPr id="24" name="TextBox 24">
            <a:extLst>
              <a:ext uri="{FF2B5EF4-FFF2-40B4-BE49-F238E27FC236}">
                <a16:creationId xmlns:a16="http://schemas.microsoft.com/office/drawing/2014/main" id="{34A7EABF-4A15-41F9-87D7-9EFF71668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9656" y="2301256"/>
            <a:ext cx="936104" cy="29451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1" hangingPunct="1"/>
            <a:endParaRPr lang="ko-KR" altLang="en-US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F3A487D2-7201-46CA-A3F2-3BFA7B447F45}"/>
              </a:ext>
            </a:extLst>
          </p:cNvPr>
          <p:cNvSpPr/>
          <p:nvPr/>
        </p:nvSpPr>
        <p:spPr>
          <a:xfrm>
            <a:off x="3347830" y="2658483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r>
              <a:rPr lang="en-US" altLang="ko-KR" sz="1050" b="1" dirty="0">
                <a:solidFill>
                  <a:prstClr val="white"/>
                </a:solidFill>
                <a:latin typeface="한컴 고딕" pitchFamily="2" charset="-127"/>
                <a:ea typeface="한컴 고딕" pitchFamily="2" charset="-127"/>
              </a:rPr>
              <a:t>1</a:t>
            </a:r>
            <a:endParaRPr lang="ko-KR" altLang="en-US" sz="1000" b="1" dirty="0">
              <a:solidFill>
                <a:prstClr val="white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4" name="TextBox 24">
            <a:extLst>
              <a:ext uri="{FF2B5EF4-FFF2-40B4-BE49-F238E27FC236}">
                <a16:creationId xmlns:a16="http://schemas.microsoft.com/office/drawing/2014/main" id="{132B007B-372B-4CBB-9FB6-6230B7849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7627" y="2301256"/>
            <a:ext cx="936104" cy="29451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1" hangingPunct="1"/>
            <a:endParaRPr lang="ko-KR" altLang="en-US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5" name="타원 34">
            <a:extLst>
              <a:ext uri="{FF2B5EF4-FFF2-40B4-BE49-F238E27FC236}">
                <a16:creationId xmlns:a16="http://schemas.microsoft.com/office/drawing/2014/main" id="{1FA419FA-754A-4EE2-AF59-C2EA90FF5723}"/>
              </a:ext>
            </a:extLst>
          </p:cNvPr>
          <p:cNvSpPr/>
          <p:nvPr/>
        </p:nvSpPr>
        <p:spPr>
          <a:xfrm>
            <a:off x="4325801" y="2658483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r>
              <a:rPr lang="en-US" altLang="ko-KR" sz="1050" b="1" dirty="0">
                <a:solidFill>
                  <a:prstClr val="white"/>
                </a:solidFill>
                <a:latin typeface="한컴 고딕" pitchFamily="2" charset="-127"/>
                <a:ea typeface="한컴 고딕" pitchFamily="2" charset="-127"/>
              </a:rPr>
              <a:t>2</a:t>
            </a:r>
            <a:endParaRPr lang="ko-KR" altLang="en-US" sz="1000" b="1" dirty="0">
              <a:solidFill>
                <a:prstClr val="white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6" name="TextBox 24">
            <a:extLst>
              <a:ext uri="{FF2B5EF4-FFF2-40B4-BE49-F238E27FC236}">
                <a16:creationId xmlns:a16="http://schemas.microsoft.com/office/drawing/2014/main" id="{02C6BFDC-BF73-4CD4-97AC-CF9196679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1456" y="2301256"/>
            <a:ext cx="936104" cy="29451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1" hangingPunct="1"/>
            <a:endParaRPr lang="ko-KR" altLang="en-US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7" name="타원 36">
            <a:extLst>
              <a:ext uri="{FF2B5EF4-FFF2-40B4-BE49-F238E27FC236}">
                <a16:creationId xmlns:a16="http://schemas.microsoft.com/office/drawing/2014/main" id="{EA1BBA67-6D02-4F70-A566-4846EF98DCB7}"/>
              </a:ext>
            </a:extLst>
          </p:cNvPr>
          <p:cNvSpPr/>
          <p:nvPr/>
        </p:nvSpPr>
        <p:spPr>
          <a:xfrm>
            <a:off x="5299630" y="2658483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r>
              <a:rPr lang="en-US" altLang="ko-KR" sz="1050" b="1" dirty="0">
                <a:solidFill>
                  <a:prstClr val="white"/>
                </a:solidFill>
                <a:latin typeface="한컴 고딕" pitchFamily="2" charset="-127"/>
                <a:ea typeface="한컴 고딕" pitchFamily="2" charset="-127"/>
              </a:rPr>
              <a:t>3</a:t>
            </a:r>
            <a:endParaRPr lang="ko-KR" altLang="en-US" sz="1000" b="1" dirty="0">
              <a:solidFill>
                <a:prstClr val="white"/>
              </a:solidFill>
              <a:latin typeface="한컴 고딕" pitchFamily="2" charset="-127"/>
              <a:ea typeface="한컴 고딕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04929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339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indent="-85725" latinLnBrk="1">
              <a:spcBef>
                <a:spcPts val="600"/>
              </a:spcBef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8037488" y="890359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indent="-85725" latinLnBrk="1">
              <a:spcBef>
                <a:spcPts val="600"/>
              </a:spcBef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/>
          </p:nvPr>
        </p:nvGraphicFramePr>
        <p:xfrm>
          <a:off x="8055000" y="892084"/>
          <a:ext cx="2721520" cy="316035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9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76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참여신청서 작성 화면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참여신청</a:t>
                      </a: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en-US" altLang="ko-KR" sz="950" b="1" u="sng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2025</a:t>
                      </a:r>
                      <a:r>
                        <a:rPr lang="ko-KR" altLang="en-US" sz="950" b="1" u="sng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년 사업참여 신청</a:t>
                      </a:r>
                      <a:r>
                        <a:rPr lang="en-US" altLang="ko-KR" sz="950" b="1" u="sng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(25.1.23</a:t>
                      </a:r>
                      <a:r>
                        <a:rPr lang="ko-KR" altLang="en-US" sz="950" b="1" u="sng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일부터</a:t>
                      </a:r>
                      <a:r>
                        <a:rPr lang="en-US" altLang="ko-KR" sz="950" b="1" u="sng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sng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2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변경신청</a:t>
                      </a: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참여기업은 입력한 담당자정보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채용계획에 대해 변경신청을 할 수 있음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운영기관 담당자가 변경신청 내용 확인 후 승인처리 시 변경내용 반영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3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반려</a:t>
                      </a:r>
                      <a:r>
                        <a:rPr lang="en-US" altLang="ko-KR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·</a:t>
                      </a:r>
                      <a:r>
                        <a:rPr lang="ko-KR" altLang="en-US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보완사유</a:t>
                      </a: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운영기관에서 참여신청서를 반려 또는 보완을 요청하였을 경우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요청 사유 확인 가능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248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2472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3697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4921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6145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7369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8593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9817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1775521" y="159024"/>
            <a:ext cx="7301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1">
              <a:tabLst>
                <a:tab pos="809625" algn="l"/>
              </a:tabLst>
            </a:pPr>
            <a:r>
              <a:rPr lang="ko-KR" altLang="en-US" sz="2400" b="1" dirty="0">
                <a:solidFill>
                  <a:srgbClr val="4F81BD"/>
                </a:solidFill>
                <a:latin typeface="한컴 고딕" pitchFamily="2" charset="-127"/>
                <a:ea typeface="한컴 고딕" pitchFamily="2" charset="-127"/>
              </a:rPr>
              <a:t>청년 일자리 창출 지원 사업 홈페이지 </a:t>
            </a:r>
            <a:r>
              <a:rPr lang="en-US" altLang="ko-KR" sz="2400" b="1" dirty="0">
                <a:solidFill>
                  <a:srgbClr val="4F81BD"/>
                </a:solidFill>
                <a:latin typeface="한컴 고딕" pitchFamily="2" charset="-127"/>
                <a:ea typeface="한컴 고딕" pitchFamily="2" charset="-127"/>
              </a:rPr>
              <a:t>– </a:t>
            </a:r>
            <a:r>
              <a:rPr lang="ko-KR" altLang="en-US" sz="2400" b="1" dirty="0">
                <a:solidFill>
                  <a:srgbClr val="4F81BD"/>
                </a:solidFill>
                <a:latin typeface="한컴 고딕" pitchFamily="2" charset="-127"/>
                <a:ea typeface="한컴 고딕" pitchFamily="2" charset="-127"/>
              </a:rPr>
              <a:t>참여신청서 목록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544A90EE-FD92-4C22-9C7B-D9768056EDCD}"/>
              </a:ext>
            </a:extLst>
          </p:cNvPr>
          <p:cNvGrpSpPr/>
          <p:nvPr/>
        </p:nvGrpSpPr>
        <p:grpSpPr>
          <a:xfrm>
            <a:off x="1448151" y="1025974"/>
            <a:ext cx="6330903" cy="5067323"/>
            <a:chOff x="1409700" y="876300"/>
            <a:chExt cx="7086600" cy="5672191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9C5C4E59-325A-4F76-8D55-470C780DC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09700" y="876300"/>
              <a:ext cx="7086600" cy="5105400"/>
            </a:xfrm>
            <a:prstGeom prst="rect">
              <a:avLst/>
            </a:prstGeom>
          </p:spPr>
        </p:pic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0DB9FC39-65A9-49BD-B475-9C28522C6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09700" y="5967466"/>
              <a:ext cx="6981825" cy="581025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1231781" y="159024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1"/>
            <a:r>
              <a:rPr lang="en-US" altLang="ko-KR" sz="2400" b="1" dirty="0">
                <a:solidFill>
                  <a:prstClr val="white"/>
                </a:solidFill>
                <a:latin typeface="한컴 고딕" pitchFamily="2" charset="-127"/>
                <a:ea typeface="한컴 고딕" pitchFamily="2" charset="-127"/>
              </a:rPr>
              <a:t> 1</a:t>
            </a:r>
            <a:endParaRPr lang="ko-KR" altLang="en-US" sz="2400" b="1" dirty="0">
              <a:solidFill>
                <a:prstClr val="white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8" name="TextBox 24">
            <a:extLst>
              <a:ext uri="{FF2B5EF4-FFF2-40B4-BE49-F238E27FC236}">
                <a16:creationId xmlns:a16="http://schemas.microsoft.com/office/drawing/2014/main" id="{942439EE-CB81-4C37-9E6C-4B285BBFD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4697" y="4540061"/>
            <a:ext cx="681329" cy="21136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1" hangingPunct="1"/>
            <a:endParaRPr lang="ko-KR" altLang="en-US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9" name="TextBox 24">
            <a:extLst>
              <a:ext uri="{FF2B5EF4-FFF2-40B4-BE49-F238E27FC236}">
                <a16:creationId xmlns:a16="http://schemas.microsoft.com/office/drawing/2014/main" id="{4911B4DB-6750-4B5C-91F7-1194CFDFF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025" y="4057127"/>
            <a:ext cx="700859" cy="28424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1" hangingPunct="1"/>
            <a:endParaRPr lang="ko-KR" altLang="en-US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5A757655-C8C3-47C8-9F35-470F7A0BE2DE}"/>
              </a:ext>
            </a:extLst>
          </p:cNvPr>
          <p:cNvSpPr/>
          <p:nvPr/>
        </p:nvSpPr>
        <p:spPr>
          <a:xfrm>
            <a:off x="6657676" y="4555024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r>
              <a:rPr lang="en-US" altLang="ko-KR" sz="1050" b="1" dirty="0">
                <a:solidFill>
                  <a:prstClr val="white"/>
                </a:solidFill>
                <a:latin typeface="한컴 고딕" pitchFamily="2" charset="-127"/>
                <a:ea typeface="한컴 고딕" pitchFamily="2" charset="-127"/>
              </a:rPr>
              <a:t>3</a:t>
            </a:r>
            <a:endParaRPr lang="ko-KR" altLang="en-US" sz="1000" b="1" dirty="0">
              <a:solidFill>
                <a:prstClr val="white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3" name="타원 32">
            <a:extLst>
              <a:ext uri="{FF2B5EF4-FFF2-40B4-BE49-F238E27FC236}">
                <a16:creationId xmlns:a16="http://schemas.microsoft.com/office/drawing/2014/main" id="{DE33F156-9078-4FCA-B45A-FC5E5EC2BDA8}"/>
              </a:ext>
            </a:extLst>
          </p:cNvPr>
          <p:cNvSpPr/>
          <p:nvPr/>
        </p:nvSpPr>
        <p:spPr>
          <a:xfrm>
            <a:off x="6657676" y="4085289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r>
              <a:rPr lang="en-US" altLang="ko-KR" sz="1050" b="1" dirty="0">
                <a:solidFill>
                  <a:prstClr val="white"/>
                </a:solidFill>
                <a:latin typeface="한컴 고딕" pitchFamily="2" charset="-127"/>
                <a:ea typeface="한컴 고딕" pitchFamily="2" charset="-127"/>
              </a:rPr>
              <a:t>2</a:t>
            </a:r>
            <a:endParaRPr lang="ko-KR" altLang="en-US" sz="1000" b="1" dirty="0">
              <a:solidFill>
                <a:prstClr val="white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623A6715-6E06-47B5-9FD6-6C61BB338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4212" y="5661249"/>
            <a:ext cx="2151859" cy="36233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1" hangingPunct="1"/>
            <a:endParaRPr lang="ko-KR" altLang="en-US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FBB0B09C-8175-47B1-B4C4-5036A5244811}"/>
              </a:ext>
            </a:extLst>
          </p:cNvPr>
          <p:cNvSpPr/>
          <p:nvPr/>
        </p:nvSpPr>
        <p:spPr>
          <a:xfrm>
            <a:off x="5437693" y="5435914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r>
              <a:rPr lang="en-US" altLang="ko-KR" sz="1050" b="1" dirty="0">
                <a:solidFill>
                  <a:prstClr val="white"/>
                </a:solidFill>
                <a:latin typeface="한컴 고딕" pitchFamily="2" charset="-127"/>
                <a:ea typeface="한컴 고딕" pitchFamily="2" charset="-127"/>
              </a:rPr>
              <a:t>1</a:t>
            </a:r>
            <a:endParaRPr lang="ko-KR" altLang="en-US" sz="1000" b="1" dirty="0">
              <a:solidFill>
                <a:prstClr val="white"/>
              </a:solidFill>
              <a:latin typeface="한컴 고딕" pitchFamily="2" charset="-127"/>
              <a:ea typeface="한컴 고딕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68499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339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indent="-85725" latinLnBrk="1">
              <a:spcBef>
                <a:spcPts val="600"/>
              </a:spcBef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8037488" y="890359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indent="-85725" latinLnBrk="1">
              <a:spcBef>
                <a:spcPts val="600"/>
              </a:spcBef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/>
          </p:nvPr>
        </p:nvGraphicFramePr>
        <p:xfrm>
          <a:off x="8055000" y="892084"/>
          <a:ext cx="2721520" cy="500571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9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76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참여신청서 작성 화면</a:t>
                      </a:r>
                    </a:p>
                    <a:p>
                      <a:pPr algn="l" latinLnBrk="1"/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운영기관 및</a:t>
                      </a: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대표 사업장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필수</a:t>
                      </a: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 </a:t>
                      </a: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운영기관 찾기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운영기관 검색 팝업으로 선택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신청 가능한 운영기관 목록 제공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운영기관 관리는 고용센터 담당자 역할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 (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추가 삭제 문의는 고용센터 문의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2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필수</a:t>
                      </a: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 </a:t>
                      </a:r>
                      <a:r>
                        <a:rPr lang="ko-KR" altLang="en-US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관리번호 찾기</a:t>
                      </a: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사업자등록번호로 조회되는 유효한 고용보험사업장 목록 제공</a:t>
                      </a:r>
                      <a:endParaRPr lang="en-US" altLang="ko-KR" sz="9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우선지원대상기업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대규모기업 제외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고용보험관리번호가 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7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로 끝나는 사업장 제외</a:t>
                      </a:r>
                      <a:endParaRPr lang="en-US" altLang="ko-KR" sz="9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소멸일자가 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r>
                        <a:rPr lang="ko-KR" altLang="en-US" sz="950" b="1" u="none" dirty="0" err="1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년이상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경과된 사업장 제외</a:t>
                      </a:r>
                      <a:endParaRPr lang="en-US" altLang="ko-KR" sz="9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3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관리번호 찾기에서 선택한 고용보험사업장 정보 </a:t>
                      </a:r>
                      <a:r>
                        <a:rPr lang="en-US" altLang="ko-KR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업종</a:t>
                      </a:r>
                      <a:r>
                        <a:rPr lang="en-US" altLang="ko-KR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소재지</a:t>
                      </a:r>
                      <a:r>
                        <a:rPr lang="en-US" altLang="ko-KR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피보험자 수</a:t>
                      </a:r>
                      <a:r>
                        <a:rPr lang="en-US" altLang="ko-KR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*)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피보험자 수 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: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참여신청 직전 월말부터 이전 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년간 평균 고용보험 피보험자 수가 조회 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소수점 둘째 자리에서 올림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 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※ 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피보험자 수는 수정 불가 </a:t>
                      </a: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조회된 값을 그대로 사용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  <a:endParaRPr lang="en-US" altLang="ko-KR" sz="950" b="1" i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4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950" b="1" i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사업연도</a:t>
                      </a:r>
                      <a:endParaRPr lang="en-US" altLang="ko-KR" sz="950" b="1" i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i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신청할 때 반드시 사업연도를 확인 후 신청하시길 바랍니다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.</a:t>
                      </a: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5565140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248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2472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3697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4921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6145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7369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8593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9817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1775521" y="159024"/>
            <a:ext cx="5206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1">
              <a:tabLst>
                <a:tab pos="809625" algn="l"/>
              </a:tabLst>
            </a:pPr>
            <a:r>
              <a:rPr lang="ko-KR" altLang="en-US" sz="2400" b="1" dirty="0">
                <a:solidFill>
                  <a:srgbClr val="4F81BD"/>
                </a:solidFill>
                <a:latin typeface="한컴 고딕" pitchFamily="2" charset="-127"/>
                <a:ea typeface="한컴 고딕" pitchFamily="2" charset="-127"/>
              </a:rPr>
              <a:t>고용</a:t>
            </a:r>
            <a:r>
              <a:rPr lang="en-US" altLang="ko-KR" sz="2400" b="1" dirty="0">
                <a:solidFill>
                  <a:srgbClr val="4F81BD"/>
                </a:solidFill>
                <a:latin typeface="한컴 고딕" pitchFamily="2" charset="-127"/>
                <a:ea typeface="한컴 고딕" pitchFamily="2" charset="-127"/>
              </a:rPr>
              <a:t>24 </a:t>
            </a:r>
            <a:r>
              <a:rPr lang="ko-KR" altLang="en-US" sz="2400" b="1" dirty="0" err="1">
                <a:solidFill>
                  <a:srgbClr val="4F81BD"/>
                </a:solidFill>
                <a:latin typeface="한컴 고딕" pitchFamily="2" charset="-127"/>
                <a:ea typeface="한컴 고딕" pitchFamily="2" charset="-127"/>
              </a:rPr>
              <a:t>대민포털</a:t>
            </a:r>
            <a:r>
              <a:rPr lang="ko-KR" altLang="en-US" sz="2400" b="1" dirty="0">
                <a:solidFill>
                  <a:srgbClr val="4F81BD"/>
                </a:solidFill>
                <a:latin typeface="한컴 고딕" pitchFamily="2" charset="-127"/>
                <a:ea typeface="한컴 고딕" pitchFamily="2" charset="-127"/>
              </a:rPr>
              <a:t> </a:t>
            </a:r>
            <a:r>
              <a:rPr lang="en-US" altLang="ko-KR" sz="2400" b="1" dirty="0">
                <a:solidFill>
                  <a:srgbClr val="4F81BD"/>
                </a:solidFill>
                <a:latin typeface="한컴 고딕" pitchFamily="2" charset="-127"/>
                <a:ea typeface="한컴 고딕" pitchFamily="2" charset="-127"/>
              </a:rPr>
              <a:t>– </a:t>
            </a:r>
            <a:r>
              <a:rPr lang="ko-KR" altLang="en-US" sz="2400" b="1" dirty="0">
                <a:solidFill>
                  <a:srgbClr val="4F81BD"/>
                </a:solidFill>
                <a:latin typeface="한컴 고딕" pitchFamily="2" charset="-127"/>
                <a:ea typeface="한컴 고딕" pitchFamily="2" charset="-127"/>
              </a:rPr>
              <a:t>참여신청서 작성</a:t>
            </a:r>
            <a:r>
              <a:rPr lang="en-US" altLang="ko-KR" sz="2400" b="1" dirty="0">
                <a:solidFill>
                  <a:srgbClr val="4F81BD"/>
                </a:solidFill>
                <a:latin typeface="한컴 고딕" pitchFamily="2" charset="-127"/>
                <a:ea typeface="한컴 고딕" pitchFamily="2" charset="-127"/>
              </a:rPr>
              <a:t>(1)</a:t>
            </a:r>
            <a:endParaRPr lang="ko-KR" altLang="en-US" sz="2400" b="1" dirty="0">
              <a:solidFill>
                <a:srgbClr val="4F81BD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31781" y="159024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1"/>
            <a:r>
              <a:rPr lang="en-US" altLang="ko-KR" sz="2400" b="1" dirty="0">
                <a:solidFill>
                  <a:prstClr val="white"/>
                </a:solidFill>
                <a:latin typeface="한컴 고딕" pitchFamily="2" charset="-127"/>
                <a:ea typeface="한컴 고딕" pitchFamily="2" charset="-127"/>
              </a:rPr>
              <a:t> 1</a:t>
            </a:r>
            <a:endParaRPr lang="ko-KR" altLang="en-US" sz="2400" b="1" dirty="0">
              <a:solidFill>
                <a:prstClr val="white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81DCCC9C-914C-4014-9C5B-4F80E0699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349" y="1268760"/>
            <a:ext cx="6324955" cy="4463174"/>
          </a:xfrm>
          <a:prstGeom prst="rect">
            <a:avLst/>
          </a:prstGeom>
        </p:spPr>
      </p:pic>
      <p:sp>
        <p:nvSpPr>
          <p:cNvPr id="31" name="TextBox 24"/>
          <p:cNvSpPr txBox="1">
            <a:spLocks noChangeArrowheads="1"/>
          </p:cNvSpPr>
          <p:nvPr/>
        </p:nvSpPr>
        <p:spPr bwMode="auto">
          <a:xfrm>
            <a:off x="4351588" y="1600173"/>
            <a:ext cx="734733" cy="307134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1" hangingPunct="1"/>
            <a:endParaRPr lang="ko-KR" altLang="en-US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5141807" y="164574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r>
              <a:rPr lang="en-US" altLang="ko-KR" sz="1050" b="1" dirty="0">
                <a:solidFill>
                  <a:prstClr val="white"/>
                </a:solidFill>
                <a:latin typeface="한컴 고딕" pitchFamily="2" charset="-127"/>
                <a:ea typeface="한컴 고딕" pitchFamily="2" charset="-127"/>
              </a:rPr>
              <a:t>1</a:t>
            </a:r>
            <a:endParaRPr lang="ko-KR" altLang="en-US" sz="1000" b="1" dirty="0">
              <a:solidFill>
                <a:prstClr val="white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5" name="타원 34"/>
          <p:cNvSpPr/>
          <p:nvPr/>
        </p:nvSpPr>
        <p:spPr>
          <a:xfrm>
            <a:off x="7548960" y="4033147"/>
            <a:ext cx="220888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r>
              <a:rPr lang="en-US" altLang="ko-KR" sz="1050" b="1" dirty="0">
                <a:solidFill>
                  <a:prstClr val="white"/>
                </a:solidFill>
                <a:latin typeface="한컴 고딕" pitchFamily="2" charset="-127"/>
                <a:ea typeface="한컴 고딕" pitchFamily="2" charset="-127"/>
              </a:rPr>
              <a:t>2</a:t>
            </a:r>
            <a:endParaRPr lang="ko-KR" altLang="en-US" sz="1000" b="1" dirty="0">
              <a:solidFill>
                <a:prstClr val="white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7" name="TextBox 24"/>
          <p:cNvSpPr txBox="1">
            <a:spLocks noChangeArrowheads="1"/>
          </p:cNvSpPr>
          <p:nvPr/>
        </p:nvSpPr>
        <p:spPr bwMode="auto">
          <a:xfrm>
            <a:off x="6731022" y="3961127"/>
            <a:ext cx="769293" cy="36004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1" hangingPunct="1"/>
            <a:endParaRPr lang="ko-KR" altLang="en-US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6" name="TextBox 24"/>
          <p:cNvSpPr txBox="1">
            <a:spLocks noChangeArrowheads="1"/>
          </p:cNvSpPr>
          <p:nvPr/>
        </p:nvSpPr>
        <p:spPr bwMode="auto">
          <a:xfrm>
            <a:off x="2673095" y="2565851"/>
            <a:ext cx="1744067" cy="59934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1" hangingPunct="1"/>
            <a:endParaRPr lang="ko-KR" altLang="en-US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7" name="TextBox 24">
            <a:extLst>
              <a:ext uri="{FF2B5EF4-FFF2-40B4-BE49-F238E27FC236}">
                <a16:creationId xmlns:a16="http://schemas.microsoft.com/office/drawing/2014/main" id="{C4ADCF18-6F12-4555-AC9C-292CB1FD6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6009" y="3934191"/>
            <a:ext cx="2911152" cy="125068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1" hangingPunct="1"/>
            <a:endParaRPr lang="ko-KR" altLang="en-US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D1CFBAD5-95F1-45C6-B9C3-2D922C3C761A}"/>
              </a:ext>
            </a:extLst>
          </p:cNvPr>
          <p:cNvSpPr/>
          <p:nvPr/>
        </p:nvSpPr>
        <p:spPr>
          <a:xfrm>
            <a:off x="1506009" y="3667763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r>
              <a:rPr lang="en-US" altLang="ko-KR" sz="1050" b="1" dirty="0">
                <a:solidFill>
                  <a:prstClr val="white"/>
                </a:solidFill>
                <a:latin typeface="한컴 고딕" pitchFamily="2" charset="-127"/>
                <a:ea typeface="한컴 고딕" pitchFamily="2" charset="-127"/>
              </a:rPr>
              <a:t>3</a:t>
            </a:r>
            <a:endParaRPr lang="ko-KR" altLang="en-US" sz="1000" b="1" dirty="0">
              <a:solidFill>
                <a:prstClr val="white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FD5EA104-CB2D-4007-8311-6078AEAE7F12}"/>
              </a:ext>
            </a:extLst>
          </p:cNvPr>
          <p:cNvSpPr/>
          <p:nvPr/>
        </p:nvSpPr>
        <p:spPr>
          <a:xfrm>
            <a:off x="2673094" y="2323158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r>
              <a:rPr lang="en-US" altLang="ko-KR" sz="1050" b="1" dirty="0">
                <a:solidFill>
                  <a:prstClr val="white"/>
                </a:solidFill>
                <a:latin typeface="한컴 고딕" pitchFamily="2" charset="-127"/>
                <a:ea typeface="한컴 고딕" pitchFamily="2" charset="-127"/>
              </a:rPr>
              <a:t>4</a:t>
            </a:r>
            <a:endParaRPr lang="ko-KR" altLang="en-US" sz="1000" b="1" dirty="0">
              <a:solidFill>
                <a:prstClr val="white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39665DE2-0AFD-4F57-9E67-94113479151F}"/>
              </a:ext>
            </a:extLst>
          </p:cNvPr>
          <p:cNvSpPr/>
          <p:nvPr/>
        </p:nvSpPr>
        <p:spPr>
          <a:xfrm>
            <a:off x="5591944" y="3212976"/>
            <a:ext cx="36004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12837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339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indent="-85725" latinLnBrk="1">
              <a:spcBef>
                <a:spcPts val="600"/>
              </a:spcBef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8037488" y="890359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indent="-85725" latinLnBrk="1">
              <a:spcBef>
                <a:spcPts val="600"/>
              </a:spcBef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/>
          </p:nvPr>
        </p:nvGraphicFramePr>
        <p:xfrm>
          <a:off x="8055000" y="892086"/>
          <a:ext cx="2721520" cy="257740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8593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957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참여신청서 작성 화면</a:t>
                      </a:r>
                    </a:p>
                    <a:p>
                      <a:pPr algn="l" latinLnBrk="1"/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관련 사업장 현황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985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선택</a:t>
                      </a: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관련 사업장 작성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관리번호 찾기로 관련 사업장 추가 가능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대표 사업장 등으로 등록한 사업장은 관련사업장으로 등록 불가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피보험자 수 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: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참여신청 직전 월말부터 이전 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년간 평균 고용보험 피보험자 수가 조회 </a:t>
                      </a:r>
                      <a:endParaRPr lang="en-US" altLang="ko-KR" sz="9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소수점 둘째 자리에서 올림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  <a:b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</a:br>
                      <a:r>
                        <a:rPr lang="en-US" altLang="ko-KR" sz="950" b="1" i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950" b="1" i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단</a:t>
                      </a:r>
                      <a:r>
                        <a:rPr lang="en-US" altLang="ko-KR" sz="950" b="1" i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i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고용보험 신규성립일로부터 참여신청 직전 월까지의 기간이 </a:t>
                      </a:r>
                      <a:r>
                        <a:rPr lang="en-US" altLang="ko-KR" sz="950" b="1" i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r>
                        <a:rPr lang="ko-KR" altLang="en-US" sz="950" b="1" i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년이 되지 않는 경우</a:t>
                      </a:r>
                      <a:r>
                        <a:rPr lang="en-US" altLang="ko-KR" sz="950" b="1" i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i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신규 성립 일이 속한 월부터 참여신청 직전 월까지의 평균 고용보험 피보험자 수가 조회</a:t>
                      </a:r>
                      <a:r>
                        <a:rPr lang="en-US" altLang="ko-KR" sz="950" b="1" i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248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2472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3697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4921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6145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7369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8593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9817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1775521" y="159024"/>
            <a:ext cx="5206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1">
              <a:tabLst>
                <a:tab pos="809625" algn="l"/>
              </a:tabLst>
            </a:pPr>
            <a:r>
              <a:rPr lang="ko-KR" altLang="en-US" sz="2400" b="1" dirty="0">
                <a:solidFill>
                  <a:srgbClr val="4F81BD"/>
                </a:solidFill>
                <a:latin typeface="한컴 고딕" pitchFamily="2" charset="-127"/>
                <a:ea typeface="한컴 고딕" pitchFamily="2" charset="-127"/>
              </a:rPr>
              <a:t>고용</a:t>
            </a:r>
            <a:r>
              <a:rPr lang="en-US" altLang="ko-KR" sz="2400" b="1" dirty="0">
                <a:solidFill>
                  <a:srgbClr val="4F81BD"/>
                </a:solidFill>
                <a:latin typeface="한컴 고딕" pitchFamily="2" charset="-127"/>
                <a:ea typeface="한컴 고딕" pitchFamily="2" charset="-127"/>
              </a:rPr>
              <a:t>24 </a:t>
            </a:r>
            <a:r>
              <a:rPr lang="ko-KR" altLang="en-US" sz="2400" b="1" dirty="0" err="1">
                <a:solidFill>
                  <a:srgbClr val="4F81BD"/>
                </a:solidFill>
                <a:latin typeface="한컴 고딕" pitchFamily="2" charset="-127"/>
                <a:ea typeface="한컴 고딕" pitchFamily="2" charset="-127"/>
              </a:rPr>
              <a:t>대민포털</a:t>
            </a:r>
            <a:r>
              <a:rPr lang="ko-KR" altLang="en-US" sz="2400" b="1" dirty="0">
                <a:solidFill>
                  <a:srgbClr val="4F81BD"/>
                </a:solidFill>
                <a:latin typeface="한컴 고딕" pitchFamily="2" charset="-127"/>
                <a:ea typeface="한컴 고딕" pitchFamily="2" charset="-127"/>
              </a:rPr>
              <a:t> </a:t>
            </a:r>
            <a:r>
              <a:rPr lang="en-US" altLang="ko-KR" sz="2400" b="1" dirty="0">
                <a:solidFill>
                  <a:srgbClr val="4F81BD"/>
                </a:solidFill>
                <a:latin typeface="한컴 고딕" pitchFamily="2" charset="-127"/>
                <a:ea typeface="한컴 고딕" pitchFamily="2" charset="-127"/>
              </a:rPr>
              <a:t>– </a:t>
            </a:r>
            <a:r>
              <a:rPr lang="ko-KR" altLang="en-US" sz="2400" b="1" dirty="0">
                <a:solidFill>
                  <a:srgbClr val="4F81BD"/>
                </a:solidFill>
                <a:latin typeface="한컴 고딕" pitchFamily="2" charset="-127"/>
                <a:ea typeface="한컴 고딕" pitchFamily="2" charset="-127"/>
              </a:rPr>
              <a:t>참여신청서 작성</a:t>
            </a:r>
            <a:r>
              <a:rPr lang="en-US" altLang="ko-KR" sz="2400" b="1" dirty="0">
                <a:solidFill>
                  <a:srgbClr val="4F81BD"/>
                </a:solidFill>
                <a:latin typeface="한컴 고딕" pitchFamily="2" charset="-127"/>
                <a:ea typeface="한컴 고딕" pitchFamily="2" charset="-127"/>
              </a:rPr>
              <a:t>(2)</a:t>
            </a:r>
            <a:endParaRPr lang="ko-KR" altLang="en-US" sz="2400" b="1" dirty="0">
              <a:solidFill>
                <a:srgbClr val="4F81BD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31781" y="159024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1"/>
            <a:r>
              <a:rPr lang="en-US" altLang="ko-KR" sz="2400" b="1" dirty="0">
                <a:solidFill>
                  <a:prstClr val="white"/>
                </a:solidFill>
                <a:latin typeface="한컴 고딕" pitchFamily="2" charset="-127"/>
                <a:ea typeface="한컴 고딕" pitchFamily="2" charset="-127"/>
              </a:rPr>
              <a:t> 1</a:t>
            </a:r>
            <a:endParaRPr lang="ko-KR" altLang="en-US" sz="2400" b="1" dirty="0">
              <a:solidFill>
                <a:prstClr val="white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040FAB0-AC22-499C-AD9E-055093B18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489" y="2132856"/>
            <a:ext cx="6241211" cy="241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774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339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indent="-85725" latinLnBrk="1">
              <a:spcBef>
                <a:spcPts val="600"/>
              </a:spcBef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8037488" y="890359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indent="-85725" latinLnBrk="1">
              <a:spcBef>
                <a:spcPts val="600"/>
              </a:spcBef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/>
          </p:nvPr>
        </p:nvGraphicFramePr>
        <p:xfrm>
          <a:off x="8055000" y="892086"/>
          <a:ext cx="2721520" cy="533285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012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참여신청서 작성 화면</a:t>
                      </a:r>
                    </a:p>
                    <a:p>
                      <a:pPr algn="l" latinLnBrk="1"/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기준 피보험자 수</a:t>
                      </a: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,</a:t>
                      </a:r>
                      <a:r>
                        <a:rPr lang="en-US" altLang="ko-KR" sz="1050" b="1" u="none" baseline="0" dirty="0"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ko-KR" altLang="en-US" sz="1050" b="1" u="none" baseline="0" dirty="0">
                          <a:latin typeface="한컴 고딕" pitchFamily="2" charset="-127"/>
                          <a:ea typeface="한컴 고딕" pitchFamily="2" charset="-127"/>
                        </a:rPr>
                        <a:t>지원한도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898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기준 피보험자 수</a:t>
                      </a: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대표 및 관련 사업장의 피보험자 수 합산 </a:t>
                      </a:r>
                      <a:endParaRPr lang="en-US" altLang="ko-KR" sz="9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소수점 이하 올림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 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※ 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수정 불가</a:t>
                      </a: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필수</a:t>
                      </a: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 </a:t>
                      </a:r>
                      <a:r>
                        <a:rPr lang="ko-KR" altLang="en-US" sz="1050" b="1" i="0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수도권 기업여부</a:t>
                      </a:r>
                      <a:endParaRPr lang="en-US" altLang="ko-KR" sz="1050" b="1" i="0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대표 사업장 주소를 기준으로 설정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b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</a:b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※ 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기업에서 직접 수정 가능</a:t>
                      </a: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i="0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i="0" u="none" dirty="0">
                          <a:solidFill>
                            <a:schemeClr val="tx1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지원한도</a:t>
                      </a:r>
                      <a:endParaRPr lang="en-US" altLang="ko-KR" sz="1050" b="1" i="0" u="none" dirty="0">
                        <a:solidFill>
                          <a:schemeClr val="tx1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200" b="1" i="0" u="none" dirty="0">
                        <a:solidFill>
                          <a:schemeClr val="tx1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수도권 기업여부가 수도권인 경우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기준 피보험자 수의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50% (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소수점 이하 올림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수도권 기업여부가 비 수도권인 경우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기준 피보험자 수의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100% (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소수점 이하 올림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※ 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수정 불가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951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2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매출액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(</a:t>
                      </a:r>
                      <a:r>
                        <a:rPr lang="ko-KR" altLang="en-US" sz="950" b="1" u="none" baseline="0" dirty="0" err="1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업력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년 이상 기업의 경우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 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연 매출액이 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‘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기준 피보험자수 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* 1,900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만원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’ 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값 보다 큰 경우에만 지원함</a:t>
                      </a: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schemeClr val="tx1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※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연 매출액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= {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매출액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/ (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매출액 종료일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–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매출액시작일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 } X 365</a:t>
                      </a: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기업은 전년도 혹은 전전년도 매출액 중 더 높은 매출액을 선택하여 제출 가능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 err="1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업력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r>
                        <a:rPr lang="ko-KR" altLang="en-US" sz="950" b="1" u="none" baseline="0" dirty="0" err="1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년미만은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매출액 심사 없음</a:t>
                      </a: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사업개시일 기준 체크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248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2472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3697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4921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6145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7369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8593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9817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1775521" y="159024"/>
            <a:ext cx="5206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1">
              <a:tabLst>
                <a:tab pos="809625" algn="l"/>
              </a:tabLst>
            </a:pPr>
            <a:r>
              <a:rPr lang="ko-KR" altLang="en-US" sz="2400" b="1" dirty="0">
                <a:solidFill>
                  <a:srgbClr val="4F81BD"/>
                </a:solidFill>
                <a:latin typeface="한컴 고딕" pitchFamily="2" charset="-127"/>
                <a:ea typeface="한컴 고딕" pitchFamily="2" charset="-127"/>
              </a:rPr>
              <a:t>고용</a:t>
            </a:r>
            <a:r>
              <a:rPr lang="en-US" altLang="ko-KR" sz="2400" b="1" dirty="0">
                <a:solidFill>
                  <a:srgbClr val="4F81BD"/>
                </a:solidFill>
                <a:latin typeface="한컴 고딕" pitchFamily="2" charset="-127"/>
                <a:ea typeface="한컴 고딕" pitchFamily="2" charset="-127"/>
              </a:rPr>
              <a:t>24 </a:t>
            </a:r>
            <a:r>
              <a:rPr lang="ko-KR" altLang="en-US" sz="2400" b="1" dirty="0" err="1">
                <a:solidFill>
                  <a:srgbClr val="4F81BD"/>
                </a:solidFill>
                <a:latin typeface="한컴 고딕" pitchFamily="2" charset="-127"/>
                <a:ea typeface="한컴 고딕" pitchFamily="2" charset="-127"/>
              </a:rPr>
              <a:t>대민포털</a:t>
            </a:r>
            <a:r>
              <a:rPr lang="ko-KR" altLang="en-US" sz="2400" b="1" dirty="0">
                <a:solidFill>
                  <a:srgbClr val="4F81BD"/>
                </a:solidFill>
                <a:latin typeface="한컴 고딕" pitchFamily="2" charset="-127"/>
                <a:ea typeface="한컴 고딕" pitchFamily="2" charset="-127"/>
              </a:rPr>
              <a:t> </a:t>
            </a:r>
            <a:r>
              <a:rPr lang="en-US" altLang="ko-KR" sz="2400" b="1" dirty="0">
                <a:solidFill>
                  <a:srgbClr val="4F81BD"/>
                </a:solidFill>
                <a:latin typeface="한컴 고딕" pitchFamily="2" charset="-127"/>
                <a:ea typeface="한컴 고딕" pitchFamily="2" charset="-127"/>
              </a:rPr>
              <a:t>– </a:t>
            </a:r>
            <a:r>
              <a:rPr lang="ko-KR" altLang="en-US" sz="2400" b="1" dirty="0">
                <a:solidFill>
                  <a:srgbClr val="4F81BD"/>
                </a:solidFill>
                <a:latin typeface="한컴 고딕" pitchFamily="2" charset="-127"/>
                <a:ea typeface="한컴 고딕" pitchFamily="2" charset="-127"/>
              </a:rPr>
              <a:t>참여신청서 작성</a:t>
            </a:r>
            <a:r>
              <a:rPr lang="en-US" altLang="ko-KR" sz="2400" b="1" dirty="0">
                <a:solidFill>
                  <a:srgbClr val="4F81BD"/>
                </a:solidFill>
                <a:latin typeface="한컴 고딕" pitchFamily="2" charset="-127"/>
                <a:ea typeface="한컴 고딕" pitchFamily="2" charset="-127"/>
              </a:rPr>
              <a:t>(3)</a:t>
            </a:r>
            <a:endParaRPr lang="ko-KR" altLang="en-US" sz="2400" b="1" dirty="0">
              <a:solidFill>
                <a:srgbClr val="4F81BD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31781" y="159024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1"/>
            <a:r>
              <a:rPr lang="en-US" altLang="ko-KR" sz="2400" b="1" dirty="0">
                <a:solidFill>
                  <a:prstClr val="white"/>
                </a:solidFill>
                <a:latin typeface="한컴 고딕" pitchFamily="2" charset="-127"/>
                <a:ea typeface="한컴 고딕" pitchFamily="2" charset="-127"/>
              </a:rPr>
              <a:t> 1</a:t>
            </a:r>
            <a:endParaRPr lang="ko-KR" altLang="en-US" sz="2400" b="1" dirty="0">
              <a:solidFill>
                <a:prstClr val="white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4AE4C61-680E-48B4-BDE2-4FD094008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193" y="1652588"/>
            <a:ext cx="6390028" cy="3216573"/>
          </a:xfrm>
          <a:prstGeom prst="rect">
            <a:avLst/>
          </a:prstGeom>
        </p:spPr>
      </p:pic>
      <p:sp>
        <p:nvSpPr>
          <p:cNvPr id="17" name="TextBox 24">
            <a:extLst>
              <a:ext uri="{FF2B5EF4-FFF2-40B4-BE49-F238E27FC236}">
                <a16:creationId xmlns:a16="http://schemas.microsoft.com/office/drawing/2014/main" id="{F257CDC5-B9F3-4555-B4A4-93440CE1C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5259" y="1944889"/>
            <a:ext cx="6184917" cy="140257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1" hangingPunct="1"/>
            <a:endParaRPr lang="ko-KR" altLang="en-US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9" name="TextBox 24">
            <a:extLst>
              <a:ext uri="{FF2B5EF4-FFF2-40B4-BE49-F238E27FC236}">
                <a16:creationId xmlns:a16="http://schemas.microsoft.com/office/drawing/2014/main" id="{7B1B84BA-BDFA-4B21-A309-AF8A95198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5257" y="3462325"/>
            <a:ext cx="6184918" cy="137826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1" hangingPunct="1"/>
            <a:endParaRPr lang="ko-KR" altLang="en-US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00098E60-35C9-44B0-B3A3-5597C3CC3393}"/>
              </a:ext>
            </a:extLst>
          </p:cNvPr>
          <p:cNvSpPr/>
          <p:nvPr/>
        </p:nvSpPr>
        <p:spPr>
          <a:xfrm>
            <a:off x="7402065" y="1988492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r>
              <a:rPr lang="en-US" altLang="ko-KR" sz="1050" b="1" dirty="0">
                <a:solidFill>
                  <a:prstClr val="white"/>
                </a:solidFill>
                <a:latin typeface="한컴 고딕" pitchFamily="2" charset="-127"/>
                <a:ea typeface="한컴 고딕" pitchFamily="2" charset="-127"/>
              </a:rPr>
              <a:t>1</a:t>
            </a:r>
            <a:endParaRPr lang="ko-KR" altLang="en-US" sz="1000" b="1" dirty="0">
              <a:solidFill>
                <a:prstClr val="white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93237B12-8DF6-46EA-8B03-E9975A0BA405}"/>
              </a:ext>
            </a:extLst>
          </p:cNvPr>
          <p:cNvSpPr/>
          <p:nvPr/>
        </p:nvSpPr>
        <p:spPr>
          <a:xfrm>
            <a:off x="7361859" y="3554371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r>
              <a:rPr lang="en-US" altLang="ko-KR" sz="1050" b="1" dirty="0">
                <a:solidFill>
                  <a:prstClr val="white"/>
                </a:solidFill>
                <a:latin typeface="한컴 고딕" pitchFamily="2" charset="-127"/>
                <a:ea typeface="한컴 고딕" pitchFamily="2" charset="-127"/>
              </a:rPr>
              <a:t>2</a:t>
            </a:r>
            <a:endParaRPr lang="ko-KR" altLang="en-US" sz="1000" b="1" dirty="0">
              <a:solidFill>
                <a:prstClr val="white"/>
              </a:solidFill>
              <a:latin typeface="한컴 고딕" pitchFamily="2" charset="-127"/>
              <a:ea typeface="한컴 고딕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59520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7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6216_TF16411253" id="{A9777A35-B9FB-495E-BDB1-28C28BDFA533}" vid="{132D27B6-BF05-48BF-BEC0-BA778CF834E5}"/>
    </a:ext>
  </a:extLst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8A50AA-654B-45CA-B6AD-FDA9E9535EF9}">
  <ds:schemaRefs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6dc4bcd6-49db-4c07-9060-8acfc67cef9f"/>
    <ds:schemaRef ds:uri="http://purl.org/dc/dcmitype/"/>
    <ds:schemaRef ds:uri="http://schemas.microsoft.com/office/infopath/2007/PartnerControls"/>
    <ds:schemaRef ds:uri="http://schemas.microsoft.com/sharepoint/v3"/>
    <ds:schemaRef ds:uri="http://purl.org/dc/elements/1.1/"/>
    <ds:schemaRef ds:uri="fb0879af-3eba-417a-a55a-ffe6dcd6ca77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2CDC626-B3A4-4E2A-B903-2655BFCAF3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F06F66-218D-4D1C-873A-158A1848B8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기하학적 프레젠테이션</Template>
  <TotalTime>0</TotalTime>
  <Words>1087</Words>
  <Application>Microsoft Office PowerPoint</Application>
  <PresentationFormat>와이드스크린</PresentationFormat>
  <Paragraphs>273</Paragraphs>
  <Slides>15</Slides>
  <Notes>15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15</vt:i4>
      </vt:variant>
    </vt:vector>
  </HeadingPairs>
  <TitlesOfParts>
    <vt:vector size="23" baseType="lpstr">
      <vt:lpstr>나눔고딕</vt:lpstr>
      <vt:lpstr>맑은 고딕</vt:lpstr>
      <vt:lpstr>한컴 고딕</vt:lpstr>
      <vt:lpstr>Arial</vt:lpstr>
      <vt:lpstr>Calibri Light</vt:lpstr>
      <vt:lpstr>Times New Roman</vt:lpstr>
      <vt:lpstr>Office 테마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2022-06-15T08:57:54Z</dcterms:created>
  <dcterms:modified xsi:type="dcterms:W3CDTF">2025-01-20T00:18:00Z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